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393" r:id="rId3"/>
    <p:sldId id="439" r:id="rId4"/>
    <p:sldId id="423" r:id="rId5"/>
    <p:sldId id="389" r:id="rId6"/>
    <p:sldId id="417" r:id="rId7"/>
    <p:sldId id="410" r:id="rId8"/>
    <p:sldId id="404" r:id="rId9"/>
    <p:sldId id="386" r:id="rId10"/>
    <p:sldId id="400" r:id="rId11"/>
    <p:sldId id="408" r:id="rId12"/>
    <p:sldId id="432" r:id="rId13"/>
    <p:sldId id="403" r:id="rId14"/>
    <p:sldId id="409" r:id="rId15"/>
    <p:sldId id="397" r:id="rId16"/>
    <p:sldId id="387" r:id="rId17"/>
    <p:sldId id="398" r:id="rId18"/>
    <p:sldId id="396" r:id="rId19"/>
    <p:sldId id="399" r:id="rId20"/>
    <p:sldId id="441" r:id="rId21"/>
    <p:sldId id="444" r:id="rId22"/>
    <p:sldId id="385" r:id="rId23"/>
  </p:sldIdLst>
  <p:sldSz cx="12190095" cy="6859270"/>
  <p:notesSz cx="6858000" cy="9144000"/>
  <p:embeddedFontLst>
    <p:embeddedFont>
      <p:font typeface="SimSun" panose="02010600030101010101" pitchFamily="2" charset="-122"/>
      <p:regular r:id="rId29"/>
    </p:embeddedFont>
    <p:embeddedFont>
      <p:font typeface="Microsoft YaHei" panose="020B0503020204020204" pitchFamily="34" charset="-122"/>
      <p:regular r:id="rId30"/>
    </p:embeddedFont>
    <p:embeddedFont>
      <p:font typeface="Arial Black" panose="020B0A04020102020204" charset="0"/>
      <p:bold r:id="rId31"/>
    </p:embeddedFont>
    <p:embeddedFont>
      <p:font typeface="Calibri" panose="020F0502020204030204" charset="0"/>
      <p:regular r:id="rId32"/>
      <p:bold r:id="rId33"/>
      <p:italic r:id="rId34"/>
      <p:boldItalic r:id="rId35"/>
    </p:embeddedFont>
    <p:embeddedFont>
      <p:font typeface="SimHei" panose="02010609060101010101" charset="-122"/>
      <p:regular r:id="rId36"/>
    </p:embeddedFont>
  </p:embeddedFontLst>
  <p:defaultTextStyle>
    <a:defPPr>
      <a:defRPr lang="zh-CN"/>
    </a:defPPr>
    <a:lvl1pPr marL="0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4419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88390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3258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76780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72097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580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000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419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5" userDrawn="1">
          <p15:clr>
            <a:srgbClr val="A4A3A4"/>
          </p15:clr>
        </p15:guide>
        <p15:guide id="2" pos="575" userDrawn="1">
          <p15:clr>
            <a:srgbClr val="A4A3A4"/>
          </p15:clr>
        </p15:guide>
        <p15:guide id="3" orient="horz" pos="3857" userDrawn="1">
          <p15:clr>
            <a:srgbClr val="A4A3A4"/>
          </p15:clr>
        </p15:guide>
        <p15:guide id="4" pos="6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A11318"/>
    <a:srgbClr val="EB6100"/>
    <a:srgbClr val="0D0202"/>
    <a:srgbClr val="52C3DD"/>
    <a:srgbClr val="F07C7F"/>
    <a:srgbClr val="EBF1DE"/>
    <a:srgbClr val="3C6E6D"/>
    <a:srgbClr val="42BFAD"/>
    <a:srgbClr val="C7F5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679" autoAdjust="0"/>
    <p:restoredTop sz="94523" autoAdjust="0"/>
  </p:normalViewPr>
  <p:slideViewPr>
    <p:cSldViewPr showGuides="1">
      <p:cViewPr varScale="1">
        <p:scale>
          <a:sx n="57" d="100"/>
          <a:sy n="57" d="100"/>
        </p:scale>
        <p:origin x="84" y="666"/>
      </p:cViewPr>
      <p:guideLst>
        <p:guide orient="horz" pos="665"/>
        <p:guide pos="575"/>
        <p:guide orient="horz" pos="3857"/>
        <p:guide pos="697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-458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6" Type="http://schemas.openxmlformats.org/officeDocument/2006/relationships/font" Target="fonts/font8.fntdata"/><Relationship Id="rId35" Type="http://schemas.openxmlformats.org/officeDocument/2006/relationships/font" Target="fonts/font7.fntdata"/><Relationship Id="rId34" Type="http://schemas.openxmlformats.org/officeDocument/2006/relationships/font" Target="fonts/font6.fntdata"/><Relationship Id="rId33" Type="http://schemas.openxmlformats.org/officeDocument/2006/relationships/font" Target="fonts/font5.fntdata"/><Relationship Id="rId32" Type="http://schemas.openxmlformats.org/officeDocument/2006/relationships/font" Target="fonts/font4.fntdata"/><Relationship Id="rId31" Type="http://schemas.openxmlformats.org/officeDocument/2006/relationships/font" Target="fonts/font3.fntdata"/><Relationship Id="rId30" Type="http://schemas.openxmlformats.org/officeDocument/2006/relationships/font" Target="fonts/font2.fntdata"/><Relationship Id="rId3" Type="http://schemas.openxmlformats.org/officeDocument/2006/relationships/slide" Target="slides/slide1.xml"/><Relationship Id="rId29" Type="http://schemas.openxmlformats.org/officeDocument/2006/relationships/font" Target="fonts/font1.fntdata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handoutMaster" Target="handoutMasters/handoutMaster1.xml"/><Relationship Id="rId24" Type="http://schemas.openxmlformats.org/officeDocument/2006/relationships/notesMaster" Target="notesMasters/notesMaster1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wdp>
</file>

<file path=ppt/media/image16.png>
</file>

<file path=ppt/media/image17.wdp>
</file>

<file path=ppt/media/image18.png>
</file>

<file path=ppt/media/image19.wdp>
</file>

<file path=ppt/media/image2.jpeg>
</file>

<file path=ppt/media/image20.png>
</file>

<file path=ppt/media/image21.wdp>
</file>

<file path=ppt/media/image22.png>
</file>

<file path=ppt/media/image23.wdp>
</file>

<file path=ppt/media/image24.png>
</file>

<file path=ppt/media/image25.png>
</file>

<file path=ppt/media/image26.png>
</file>

<file path=ppt/media/image27.jpeg>
</file>

<file path=ppt/media/image28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605620-8CE7-4217-AFBF-F2EA430867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Click to edit Master text style</a:t>
            </a:r>
            <a:endParaRPr lang="zh-CN" altLang="en-US" smtClean="0"/>
          </a:p>
          <a:p>
            <a:pPr lvl="1"/>
            <a:r>
              <a:rPr lang="zh-CN" altLang="en-US" smtClean="0"/>
              <a:t>Second level</a:t>
            </a:r>
            <a:endParaRPr lang="zh-CN" altLang="en-US" smtClean="0"/>
          </a:p>
          <a:p>
            <a:pPr lvl="2"/>
            <a:r>
              <a:rPr lang="zh-CN" altLang="en-US" smtClean="0"/>
              <a:t>Third level</a:t>
            </a:r>
            <a:endParaRPr lang="zh-CN" altLang="en-US" smtClean="0"/>
          </a:p>
          <a:p>
            <a:pPr lvl="3"/>
            <a:r>
              <a:rPr lang="zh-CN" altLang="en-US" smtClean="0"/>
              <a:t>Fourth level</a:t>
            </a:r>
            <a:endParaRPr lang="zh-CN" altLang="en-US" smtClean="0"/>
          </a:p>
          <a:p>
            <a:pPr lvl="4"/>
            <a:r>
              <a:rPr lang="zh-CN" altLang="en-US" smtClean="0"/>
              <a:t>Fifth level</a:t>
            </a:r>
            <a:endParaRPr lang="zh-CN" altLang="en-US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B67DCA-BA71-4029-B7D9-183571FBC42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Click to edit Master title style</a:t>
            </a:r>
            <a:endParaRPr lang="zh-CN" altLang="en-US" smtClean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Click to edit Master text style</a:t>
            </a:r>
            <a:endParaRPr lang="zh-CN" altLang="en-US" smtClean="0"/>
          </a:p>
          <a:p>
            <a:pPr lvl="1"/>
            <a:r>
              <a:rPr lang="zh-CN" altLang="en-US" smtClean="0"/>
              <a:t>Second level</a:t>
            </a:r>
            <a:endParaRPr lang="zh-CN" altLang="en-US" smtClean="0"/>
          </a:p>
          <a:p>
            <a:pPr lvl="2"/>
            <a:r>
              <a:rPr lang="zh-CN" altLang="en-US" smtClean="0"/>
              <a:t>Third level</a:t>
            </a:r>
            <a:endParaRPr lang="zh-CN" altLang="en-US" smtClean="0"/>
          </a:p>
          <a:p>
            <a:pPr lvl="3"/>
            <a:r>
              <a:rPr lang="zh-CN" altLang="en-US" smtClean="0"/>
              <a:t>Fourth level</a:t>
            </a:r>
            <a:endParaRPr lang="zh-CN" altLang="en-US" smtClean="0"/>
          </a:p>
          <a:p>
            <a:pPr lvl="4"/>
            <a:r>
              <a:rPr lang="zh-CN" altLang="en-US" smtClean="0"/>
              <a:t>Fifth level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521" y="274701"/>
            <a:ext cx="10971372" cy="1143265"/>
          </a:xfrm>
          <a:prstGeom prst="rect">
            <a:avLst/>
          </a:prstGeom>
        </p:spPr>
        <p:txBody>
          <a:bodyPr vert="horz" lIns="108850" tIns="54425" rIns="108850" bIns="54425" rtlCol="0" anchor="ctr">
            <a:normAutofit/>
          </a:bodyPr>
          <a:lstStyle/>
          <a:p>
            <a:r>
              <a:rPr lang="zh-CN" altLang="en-US" smtClean="0"/>
              <a:t>Click to edit Master title style</a:t>
            </a:r>
            <a:endParaRPr lang="zh-CN" altLang="en-US" smtClean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600571"/>
            <a:ext cx="10971372" cy="4527011"/>
          </a:xfrm>
          <a:prstGeom prst="rect">
            <a:avLst/>
          </a:prstGeom>
        </p:spPr>
        <p:txBody>
          <a:bodyPr vert="horz" lIns="108850" tIns="54425" rIns="108850" bIns="54425" rtlCol="0">
            <a:normAutofit/>
          </a:bodyPr>
          <a:lstStyle/>
          <a:p>
            <a:pPr lvl="0"/>
            <a:r>
              <a:rPr lang="zh-CN" altLang="en-US" smtClean="0"/>
              <a:t>Click to edit Master text style</a:t>
            </a:r>
            <a:endParaRPr lang="zh-CN" altLang="en-US" smtClean="0"/>
          </a:p>
          <a:p>
            <a:pPr lvl="1"/>
            <a:r>
              <a:rPr lang="zh-CN" altLang="en-US" smtClean="0"/>
              <a:t>Second level</a:t>
            </a:r>
            <a:endParaRPr lang="zh-CN" altLang="en-US" smtClean="0"/>
          </a:p>
          <a:p>
            <a:pPr lvl="2"/>
            <a:r>
              <a:rPr lang="zh-CN" altLang="en-US" smtClean="0"/>
              <a:t>Third level</a:t>
            </a:r>
            <a:endParaRPr lang="zh-CN" altLang="en-US" smtClean="0"/>
          </a:p>
          <a:p>
            <a:pPr lvl="3"/>
            <a:r>
              <a:rPr lang="zh-CN" altLang="en-US" smtClean="0"/>
              <a:t>Fourth level</a:t>
            </a:r>
            <a:endParaRPr lang="zh-CN" altLang="en-US" smtClean="0"/>
          </a:p>
          <a:p>
            <a:pPr lvl="4"/>
            <a:r>
              <a:rPr lang="zh-CN" altLang="en-US" smtClean="0"/>
              <a:t>Fifth level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521" y="6357822"/>
            <a:ext cx="2844430" cy="365210"/>
          </a:xfrm>
          <a:prstGeom prst="rect">
            <a:avLst/>
          </a:prstGeom>
        </p:spPr>
        <p:txBody>
          <a:bodyPr vert="horz" lIns="108850" tIns="54425" rIns="108850" bIns="54425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058" y="6357822"/>
            <a:ext cx="3860297" cy="365210"/>
          </a:xfrm>
          <a:prstGeom prst="rect">
            <a:avLst/>
          </a:prstGeom>
        </p:spPr>
        <p:txBody>
          <a:bodyPr vert="horz" lIns="108850" tIns="54425" rIns="108850" bIns="54425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6463" y="6357822"/>
            <a:ext cx="2844430" cy="365210"/>
          </a:xfrm>
          <a:prstGeom prst="rect">
            <a:avLst/>
          </a:prstGeom>
        </p:spPr>
        <p:txBody>
          <a:bodyPr vert="horz" lIns="108850" tIns="54425" rIns="108850" bIns="54425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1088390" rtl="0" eaLnBrk="1" latinLnBrk="0" hangingPunct="1"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8305" indent="-408305" algn="l" defTabSz="1088390" rtl="0" eaLnBrk="1" latinLnBrk="0" hangingPunct="1">
        <a:spcBef>
          <a:spcPct val="20000"/>
        </a:spcBef>
        <a:buFont typeface="Arial" panose="020B0604020202020204" pitchFamily="34" charset="0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1pPr>
      <a:lvl2pPr marL="884555" indent="-340360" algn="l" defTabSz="1088390" rtl="0" eaLnBrk="1" latinLnBrk="0" hangingPunct="1">
        <a:spcBef>
          <a:spcPct val="20000"/>
        </a:spcBef>
        <a:buFont typeface="Arial" panose="020B0604020202020204" pitchFamily="34" charset="0"/>
        <a:buChar char="–"/>
        <a:defRPr sz="3300" kern="1200">
          <a:solidFill>
            <a:schemeClr val="tx1"/>
          </a:solidFill>
          <a:latin typeface="+mn-lt"/>
          <a:ea typeface="+mn-ea"/>
          <a:cs typeface="+mn-cs"/>
        </a:defRPr>
      </a:lvl2pPr>
      <a:lvl3pPr marL="1360805" indent="-272415" algn="l" defTabSz="1088390" rtl="0" eaLnBrk="1" latinLnBrk="0" hangingPunct="1">
        <a:spcBef>
          <a:spcPct val="20000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1905000" indent="-272415" algn="l" defTabSz="108839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9195" indent="-272415" algn="l" defTabSz="1088390" rtl="0" eaLnBrk="1" latinLnBrk="0" hangingPunct="1">
        <a:spcBef>
          <a:spcPct val="20000"/>
        </a:spcBef>
        <a:buFont typeface="Arial" panose="020B0604020202020204" pitchFamily="34" charset="0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93390" indent="-272415" algn="l" defTabSz="108839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585" indent="-272415" algn="l" defTabSz="108839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1780" indent="-272415" algn="l" defTabSz="108839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5975" indent="-272415" algn="l" defTabSz="108839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195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390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585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6780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0975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805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10000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195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08.xml"/><Relationship Id="rId8" Type="http://schemas.openxmlformats.org/officeDocument/2006/relationships/tags" Target="../tags/tag107.xml"/><Relationship Id="rId7" Type="http://schemas.openxmlformats.org/officeDocument/2006/relationships/tags" Target="../tags/tag106.xml"/><Relationship Id="rId6" Type="http://schemas.openxmlformats.org/officeDocument/2006/relationships/tags" Target="../tags/tag105.xml"/><Relationship Id="rId5" Type="http://schemas.openxmlformats.org/officeDocument/2006/relationships/tags" Target="../tags/tag104.xml"/><Relationship Id="rId4" Type="http://schemas.openxmlformats.org/officeDocument/2006/relationships/tags" Target="../tags/tag103.xml"/><Relationship Id="rId39" Type="http://schemas.openxmlformats.org/officeDocument/2006/relationships/slideLayout" Target="../slideLayouts/slideLayout1.xml"/><Relationship Id="rId38" Type="http://schemas.openxmlformats.org/officeDocument/2006/relationships/image" Target="../media/image5.png"/><Relationship Id="rId37" Type="http://schemas.openxmlformats.org/officeDocument/2006/relationships/image" Target="../media/image4.jpeg"/><Relationship Id="rId36" Type="http://schemas.openxmlformats.org/officeDocument/2006/relationships/tags" Target="../tags/tag125.xml"/><Relationship Id="rId35" Type="http://schemas.openxmlformats.org/officeDocument/2006/relationships/tags" Target="../tags/tag124.xml"/><Relationship Id="rId34" Type="http://schemas.openxmlformats.org/officeDocument/2006/relationships/tags" Target="../tags/tag123.xml"/><Relationship Id="rId33" Type="http://schemas.openxmlformats.org/officeDocument/2006/relationships/tags" Target="../tags/tag122.xml"/><Relationship Id="rId32" Type="http://schemas.openxmlformats.org/officeDocument/2006/relationships/tags" Target="../tags/tag121.xml"/><Relationship Id="rId31" Type="http://schemas.openxmlformats.org/officeDocument/2006/relationships/tags" Target="../tags/tag120.xml"/><Relationship Id="rId30" Type="http://schemas.openxmlformats.org/officeDocument/2006/relationships/tags" Target="../tags/tag119.xml"/><Relationship Id="rId3" Type="http://schemas.openxmlformats.org/officeDocument/2006/relationships/tags" Target="../tags/tag102.xml"/><Relationship Id="rId29" Type="http://schemas.openxmlformats.org/officeDocument/2006/relationships/tags" Target="../tags/tag118.xml"/><Relationship Id="rId28" Type="http://schemas.openxmlformats.org/officeDocument/2006/relationships/tags" Target="../tags/tag117.xml"/><Relationship Id="rId27" Type="http://schemas.openxmlformats.org/officeDocument/2006/relationships/tags" Target="../tags/tag116.xml"/><Relationship Id="rId26" Type="http://schemas.microsoft.com/office/2007/relationships/hdphoto" Target="../media/image23.wdp"/><Relationship Id="rId25" Type="http://schemas.openxmlformats.org/officeDocument/2006/relationships/image" Target="../media/image22.png"/><Relationship Id="rId24" Type="http://schemas.openxmlformats.org/officeDocument/2006/relationships/tags" Target="../tags/tag115.xml"/><Relationship Id="rId23" Type="http://schemas.microsoft.com/office/2007/relationships/hdphoto" Target="../media/image21.wdp"/><Relationship Id="rId22" Type="http://schemas.openxmlformats.org/officeDocument/2006/relationships/image" Target="../media/image20.png"/><Relationship Id="rId21" Type="http://schemas.openxmlformats.org/officeDocument/2006/relationships/tags" Target="../tags/tag114.xml"/><Relationship Id="rId20" Type="http://schemas.microsoft.com/office/2007/relationships/hdphoto" Target="../media/image19.wdp"/><Relationship Id="rId2" Type="http://schemas.openxmlformats.org/officeDocument/2006/relationships/image" Target="../media/image2.jpeg"/><Relationship Id="rId19" Type="http://schemas.openxmlformats.org/officeDocument/2006/relationships/image" Target="../media/image18.png"/><Relationship Id="rId18" Type="http://schemas.openxmlformats.org/officeDocument/2006/relationships/tags" Target="../tags/tag113.xml"/><Relationship Id="rId17" Type="http://schemas.microsoft.com/office/2007/relationships/hdphoto" Target="../media/image17.wdp"/><Relationship Id="rId16" Type="http://schemas.openxmlformats.org/officeDocument/2006/relationships/image" Target="../media/image16.png"/><Relationship Id="rId15" Type="http://schemas.openxmlformats.org/officeDocument/2006/relationships/tags" Target="../tags/tag112.xml"/><Relationship Id="rId14" Type="http://schemas.microsoft.com/office/2007/relationships/hdphoto" Target="../media/image15.wdp"/><Relationship Id="rId13" Type="http://schemas.openxmlformats.org/officeDocument/2006/relationships/image" Target="../media/image14.png"/><Relationship Id="rId12" Type="http://schemas.openxmlformats.org/officeDocument/2006/relationships/tags" Target="../tags/tag111.xml"/><Relationship Id="rId11" Type="http://schemas.openxmlformats.org/officeDocument/2006/relationships/tags" Target="../tags/tag110.xml"/><Relationship Id="rId10" Type="http://schemas.openxmlformats.org/officeDocument/2006/relationships/tags" Target="../tags/tag109.xml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3" Type="http://schemas.openxmlformats.org/officeDocument/2006/relationships/slideLayout" Target="../slideLayouts/slideLayout1.xml"/><Relationship Id="rId52" Type="http://schemas.openxmlformats.org/officeDocument/2006/relationships/image" Target="../media/image5.png"/><Relationship Id="rId51" Type="http://schemas.openxmlformats.org/officeDocument/2006/relationships/image" Target="../media/image24.png"/><Relationship Id="rId50" Type="http://schemas.openxmlformats.org/officeDocument/2006/relationships/tags" Target="../tags/tag170.xml"/><Relationship Id="rId5" Type="http://schemas.openxmlformats.org/officeDocument/2006/relationships/tags" Target="../tags/tag127.xml"/><Relationship Id="rId49" Type="http://schemas.openxmlformats.org/officeDocument/2006/relationships/tags" Target="../tags/tag169.xml"/><Relationship Id="rId48" Type="http://schemas.openxmlformats.org/officeDocument/2006/relationships/tags" Target="../tags/tag168.xml"/><Relationship Id="rId47" Type="http://schemas.openxmlformats.org/officeDocument/2006/relationships/tags" Target="../tags/tag167.xml"/><Relationship Id="rId46" Type="http://schemas.openxmlformats.org/officeDocument/2006/relationships/tags" Target="../tags/tag166.xml"/><Relationship Id="rId45" Type="http://schemas.openxmlformats.org/officeDocument/2006/relationships/tags" Target="../tags/tag165.xml"/><Relationship Id="rId44" Type="http://schemas.openxmlformats.org/officeDocument/2006/relationships/tags" Target="../tags/tag164.xml"/><Relationship Id="rId43" Type="http://schemas.openxmlformats.org/officeDocument/2006/relationships/tags" Target="../tags/tag163.xml"/><Relationship Id="rId42" Type="http://schemas.openxmlformats.org/officeDocument/2006/relationships/tags" Target="../tags/tag162.xml"/><Relationship Id="rId41" Type="http://schemas.openxmlformats.org/officeDocument/2006/relationships/tags" Target="../tags/tag161.xml"/><Relationship Id="rId40" Type="http://schemas.openxmlformats.org/officeDocument/2006/relationships/tags" Target="../tags/tag160.xml"/><Relationship Id="rId4" Type="http://schemas.openxmlformats.org/officeDocument/2006/relationships/tags" Target="../tags/tag126.xml"/><Relationship Id="rId39" Type="http://schemas.openxmlformats.org/officeDocument/2006/relationships/tags" Target="../tags/tag159.xml"/><Relationship Id="rId38" Type="http://schemas.openxmlformats.org/officeDocument/2006/relationships/tags" Target="../tags/tag158.xml"/><Relationship Id="rId37" Type="http://schemas.openxmlformats.org/officeDocument/2006/relationships/tags" Target="../tags/tag157.xml"/><Relationship Id="rId36" Type="http://schemas.openxmlformats.org/officeDocument/2006/relationships/tags" Target="../tags/tag156.xml"/><Relationship Id="rId35" Type="http://schemas.openxmlformats.org/officeDocument/2006/relationships/tags" Target="../tags/tag155.xml"/><Relationship Id="rId34" Type="http://schemas.openxmlformats.org/officeDocument/2006/relationships/tags" Target="../tags/tag154.xml"/><Relationship Id="rId33" Type="http://schemas.openxmlformats.org/officeDocument/2006/relationships/tags" Target="../tags/tag153.xml"/><Relationship Id="rId32" Type="http://schemas.openxmlformats.org/officeDocument/2006/relationships/tags" Target="../tags/tag152.xml"/><Relationship Id="rId31" Type="http://schemas.openxmlformats.org/officeDocument/2006/relationships/tags" Target="../tags/tag151.xml"/><Relationship Id="rId30" Type="http://schemas.openxmlformats.org/officeDocument/2006/relationships/tags" Target="../tags/tag150.xml"/><Relationship Id="rId3" Type="http://schemas.openxmlformats.org/officeDocument/2006/relationships/image" Target="../media/image4.jpeg"/><Relationship Id="rId29" Type="http://schemas.openxmlformats.org/officeDocument/2006/relationships/tags" Target="../tags/tag149.xml"/><Relationship Id="rId28" Type="http://schemas.openxmlformats.org/officeDocument/2006/relationships/tags" Target="../tags/tag148.xml"/><Relationship Id="rId27" Type="http://schemas.openxmlformats.org/officeDocument/2006/relationships/tags" Target="../tags/tag147.xml"/><Relationship Id="rId26" Type="http://schemas.openxmlformats.org/officeDocument/2006/relationships/tags" Target="../tags/tag146.xml"/><Relationship Id="rId25" Type="http://schemas.openxmlformats.org/officeDocument/2006/relationships/tags" Target="../tags/tag145.xml"/><Relationship Id="rId24" Type="http://schemas.openxmlformats.org/officeDocument/2006/relationships/tags" Target="../tags/tag144.xml"/><Relationship Id="rId23" Type="http://schemas.openxmlformats.org/officeDocument/2006/relationships/tags" Target="../tags/tag143.xml"/><Relationship Id="rId22" Type="http://schemas.microsoft.com/office/2007/relationships/hdphoto" Target="../media/image23.wdp"/><Relationship Id="rId21" Type="http://schemas.openxmlformats.org/officeDocument/2006/relationships/image" Target="../media/image22.png"/><Relationship Id="rId20" Type="http://schemas.openxmlformats.org/officeDocument/2006/relationships/tags" Target="../tags/tag142.xml"/><Relationship Id="rId2" Type="http://schemas.openxmlformats.org/officeDocument/2006/relationships/image" Target="../media/image3.jpeg"/><Relationship Id="rId19" Type="http://schemas.openxmlformats.org/officeDocument/2006/relationships/tags" Target="../tags/tag141.xml"/><Relationship Id="rId18" Type="http://schemas.openxmlformats.org/officeDocument/2006/relationships/tags" Target="../tags/tag140.xml"/><Relationship Id="rId17" Type="http://schemas.openxmlformats.org/officeDocument/2006/relationships/tags" Target="../tags/tag139.xml"/><Relationship Id="rId16" Type="http://schemas.openxmlformats.org/officeDocument/2006/relationships/tags" Target="../tags/tag138.xml"/><Relationship Id="rId15" Type="http://schemas.openxmlformats.org/officeDocument/2006/relationships/tags" Target="../tags/tag137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jpeg"/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10.jpeg"/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178.xml"/><Relationship Id="rId8" Type="http://schemas.openxmlformats.org/officeDocument/2006/relationships/tags" Target="../tags/tag177.xml"/><Relationship Id="rId7" Type="http://schemas.openxmlformats.org/officeDocument/2006/relationships/tags" Target="../tags/tag176.xml"/><Relationship Id="rId6" Type="http://schemas.openxmlformats.org/officeDocument/2006/relationships/tags" Target="../tags/tag175.xml"/><Relationship Id="rId5" Type="http://schemas.openxmlformats.org/officeDocument/2006/relationships/tags" Target="../tags/tag174.xml"/><Relationship Id="rId4" Type="http://schemas.openxmlformats.org/officeDocument/2006/relationships/tags" Target="../tags/tag173.xml"/><Relationship Id="rId35" Type="http://schemas.openxmlformats.org/officeDocument/2006/relationships/slideLayout" Target="../slideLayouts/slideLayout1.xml"/><Relationship Id="rId34" Type="http://schemas.openxmlformats.org/officeDocument/2006/relationships/image" Target="../media/image3.jpeg"/><Relationship Id="rId33" Type="http://schemas.openxmlformats.org/officeDocument/2006/relationships/tags" Target="../tags/tag198.xml"/><Relationship Id="rId32" Type="http://schemas.openxmlformats.org/officeDocument/2006/relationships/image" Target="../media/image5.png"/><Relationship Id="rId31" Type="http://schemas.openxmlformats.org/officeDocument/2006/relationships/image" Target="../media/image4.jpeg"/><Relationship Id="rId30" Type="http://schemas.microsoft.com/office/2007/relationships/hdphoto" Target="../media/image23.wdp"/><Relationship Id="rId3" Type="http://schemas.openxmlformats.org/officeDocument/2006/relationships/tags" Target="../tags/tag172.xml"/><Relationship Id="rId29" Type="http://schemas.openxmlformats.org/officeDocument/2006/relationships/image" Target="../media/image22.png"/><Relationship Id="rId28" Type="http://schemas.openxmlformats.org/officeDocument/2006/relationships/tags" Target="../tags/tag197.xml"/><Relationship Id="rId27" Type="http://schemas.openxmlformats.org/officeDocument/2006/relationships/tags" Target="../tags/tag196.xml"/><Relationship Id="rId26" Type="http://schemas.openxmlformats.org/officeDocument/2006/relationships/tags" Target="../tags/tag195.xml"/><Relationship Id="rId25" Type="http://schemas.openxmlformats.org/officeDocument/2006/relationships/tags" Target="../tags/tag194.xml"/><Relationship Id="rId24" Type="http://schemas.openxmlformats.org/officeDocument/2006/relationships/tags" Target="../tags/tag193.xml"/><Relationship Id="rId23" Type="http://schemas.openxmlformats.org/officeDocument/2006/relationships/tags" Target="../tags/tag192.xml"/><Relationship Id="rId22" Type="http://schemas.openxmlformats.org/officeDocument/2006/relationships/tags" Target="../tags/tag191.xml"/><Relationship Id="rId21" Type="http://schemas.openxmlformats.org/officeDocument/2006/relationships/tags" Target="../tags/tag190.xml"/><Relationship Id="rId20" Type="http://schemas.openxmlformats.org/officeDocument/2006/relationships/tags" Target="../tags/tag189.xml"/><Relationship Id="rId2" Type="http://schemas.openxmlformats.org/officeDocument/2006/relationships/image" Target="../media/image10.jpeg"/><Relationship Id="rId19" Type="http://schemas.openxmlformats.org/officeDocument/2006/relationships/tags" Target="../tags/tag188.xml"/><Relationship Id="rId18" Type="http://schemas.openxmlformats.org/officeDocument/2006/relationships/tags" Target="../tags/tag187.xml"/><Relationship Id="rId17" Type="http://schemas.openxmlformats.org/officeDocument/2006/relationships/tags" Target="../tags/tag186.xml"/><Relationship Id="rId16" Type="http://schemas.openxmlformats.org/officeDocument/2006/relationships/tags" Target="../tags/tag185.xml"/><Relationship Id="rId15" Type="http://schemas.openxmlformats.org/officeDocument/2006/relationships/tags" Target="../tags/tag184.xml"/><Relationship Id="rId14" Type="http://schemas.openxmlformats.org/officeDocument/2006/relationships/tags" Target="../tags/tag183.xml"/><Relationship Id="rId13" Type="http://schemas.openxmlformats.org/officeDocument/2006/relationships/tags" Target="../tags/tag182.xml"/><Relationship Id="rId12" Type="http://schemas.openxmlformats.org/officeDocument/2006/relationships/tags" Target="../tags/tag181.xml"/><Relationship Id="rId11" Type="http://schemas.openxmlformats.org/officeDocument/2006/relationships/tags" Target="../tags/tag180.xml"/><Relationship Id="rId10" Type="http://schemas.openxmlformats.org/officeDocument/2006/relationships/tags" Target="../tags/tag179.xml"/><Relationship Id="rId1" Type="http://schemas.openxmlformats.org/officeDocument/2006/relationships/tags" Target="../tags/tag171.xml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eg"/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image" Target="../media/image7.jpeg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07.xml"/><Relationship Id="rId8" Type="http://schemas.openxmlformats.org/officeDocument/2006/relationships/tags" Target="../tags/tag206.xml"/><Relationship Id="rId7" Type="http://schemas.openxmlformats.org/officeDocument/2006/relationships/tags" Target="../tags/tag205.xml"/><Relationship Id="rId6" Type="http://schemas.openxmlformats.org/officeDocument/2006/relationships/tags" Target="../tags/tag204.xml"/><Relationship Id="rId5" Type="http://schemas.openxmlformats.org/officeDocument/2006/relationships/tags" Target="../tags/tag203.xml"/><Relationship Id="rId4" Type="http://schemas.openxmlformats.org/officeDocument/2006/relationships/tags" Target="../tags/tag202.xml"/><Relationship Id="rId3" Type="http://schemas.openxmlformats.org/officeDocument/2006/relationships/tags" Target="../tags/tag201.xml"/><Relationship Id="rId23" Type="http://schemas.openxmlformats.org/officeDocument/2006/relationships/slideLayout" Target="../slideLayouts/slideLayout1.xml"/><Relationship Id="rId22" Type="http://schemas.openxmlformats.org/officeDocument/2006/relationships/image" Target="../media/image3.jpeg"/><Relationship Id="rId21" Type="http://schemas.openxmlformats.org/officeDocument/2006/relationships/image" Target="../media/image7.jpeg"/><Relationship Id="rId20" Type="http://schemas.openxmlformats.org/officeDocument/2006/relationships/image" Target="../media/image2.jpeg"/><Relationship Id="rId2" Type="http://schemas.openxmlformats.org/officeDocument/2006/relationships/tags" Target="../tags/tag200.xml"/><Relationship Id="rId19" Type="http://schemas.openxmlformats.org/officeDocument/2006/relationships/tags" Target="../tags/tag215.xml"/><Relationship Id="rId18" Type="http://schemas.openxmlformats.org/officeDocument/2006/relationships/tags" Target="../tags/tag214.xml"/><Relationship Id="rId17" Type="http://schemas.openxmlformats.org/officeDocument/2006/relationships/tags" Target="../tags/tag213.xml"/><Relationship Id="rId16" Type="http://schemas.openxmlformats.org/officeDocument/2006/relationships/image" Target="../media/image5.png"/><Relationship Id="rId15" Type="http://schemas.openxmlformats.org/officeDocument/2006/relationships/image" Target="../media/image4.jpeg"/><Relationship Id="rId14" Type="http://schemas.openxmlformats.org/officeDocument/2006/relationships/tags" Target="../tags/tag212.xml"/><Relationship Id="rId13" Type="http://schemas.openxmlformats.org/officeDocument/2006/relationships/tags" Target="../tags/tag211.xml"/><Relationship Id="rId12" Type="http://schemas.openxmlformats.org/officeDocument/2006/relationships/tags" Target="../tags/tag210.xml"/><Relationship Id="rId11" Type="http://schemas.openxmlformats.org/officeDocument/2006/relationships/tags" Target="../tags/tag209.xml"/><Relationship Id="rId10" Type="http://schemas.openxmlformats.org/officeDocument/2006/relationships/tags" Target="../tags/tag208.xml"/><Relationship Id="rId1" Type="http://schemas.openxmlformats.org/officeDocument/2006/relationships/tags" Target="../tags/tag199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image" Target="../media/image1.png"/><Relationship Id="rId7" Type="http://schemas.openxmlformats.org/officeDocument/2006/relationships/tags" Target="../tags/tag221.xml"/><Relationship Id="rId6" Type="http://schemas.openxmlformats.org/officeDocument/2006/relationships/image" Target="../media/image4.jpeg"/><Relationship Id="rId5" Type="http://schemas.openxmlformats.org/officeDocument/2006/relationships/tags" Target="../tags/tag220.xml"/><Relationship Id="rId4" Type="http://schemas.openxmlformats.org/officeDocument/2006/relationships/tags" Target="../tags/tag219.xml"/><Relationship Id="rId3" Type="http://schemas.openxmlformats.org/officeDocument/2006/relationships/tags" Target="../tags/tag218.xml"/><Relationship Id="rId2" Type="http://schemas.openxmlformats.org/officeDocument/2006/relationships/tags" Target="../tags/tag217.xml"/><Relationship Id="rId10" Type="http://schemas.openxmlformats.org/officeDocument/2006/relationships/slideLayout" Target="../slideLayouts/slideLayout1.xml"/><Relationship Id="rId1" Type="http://schemas.openxmlformats.org/officeDocument/2006/relationships/tags" Target="../tags/tag21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tags" Target="../tags/tag222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8.png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jpeg"/><Relationship Id="rId8" Type="http://schemas.openxmlformats.org/officeDocument/2006/relationships/image" Target="../media/image3.jpeg"/><Relationship Id="rId7" Type="http://schemas.openxmlformats.org/officeDocument/2006/relationships/image" Target="../media/image9.jpeg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Relationship Id="rId3" Type="http://schemas.openxmlformats.org/officeDocument/2006/relationships/image" Target="../media/image2.jpeg"/><Relationship Id="rId2" Type="http://schemas.openxmlformats.org/officeDocument/2006/relationships/image" Target="../media/image4.jpeg"/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2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../media/image5.png"/><Relationship Id="rId4" Type="http://schemas.openxmlformats.org/officeDocument/2006/relationships/image" Target="../media/image4.jpeg"/><Relationship Id="rId3" Type="http://schemas.openxmlformats.org/officeDocument/2006/relationships/image" Target="../media/image12.png"/><Relationship Id="rId2" Type="http://schemas.openxmlformats.org/officeDocument/2006/relationships/tags" Target="../tags/tag223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2.jpeg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9" Type="http://schemas.openxmlformats.org/officeDocument/2006/relationships/slideLayout" Target="../slideLayouts/slideLayout1.xml"/><Relationship Id="rId28" Type="http://schemas.openxmlformats.org/officeDocument/2006/relationships/image" Target="../media/image5.png"/><Relationship Id="rId27" Type="http://schemas.openxmlformats.org/officeDocument/2006/relationships/image" Target="../media/image4.jpeg"/><Relationship Id="rId26" Type="http://schemas.openxmlformats.org/officeDocument/2006/relationships/tags" Target="../tags/tag24.xml"/><Relationship Id="rId25" Type="http://schemas.openxmlformats.org/officeDocument/2006/relationships/tags" Target="../tags/tag23.xml"/><Relationship Id="rId24" Type="http://schemas.openxmlformats.org/officeDocument/2006/relationships/tags" Target="../tags/tag22.xml"/><Relationship Id="rId23" Type="http://schemas.openxmlformats.org/officeDocument/2006/relationships/tags" Target="../tags/tag21.xml"/><Relationship Id="rId22" Type="http://schemas.openxmlformats.org/officeDocument/2006/relationships/tags" Target="../tags/tag20.xml"/><Relationship Id="rId21" Type="http://schemas.openxmlformats.org/officeDocument/2006/relationships/tags" Target="../tags/tag19.xml"/><Relationship Id="rId20" Type="http://schemas.openxmlformats.org/officeDocument/2006/relationships/tags" Target="../tags/tag18.xml"/><Relationship Id="rId2" Type="http://schemas.openxmlformats.org/officeDocument/2006/relationships/image" Target="../media/image13.png"/><Relationship Id="rId19" Type="http://schemas.openxmlformats.org/officeDocument/2006/relationships/tags" Target="../tags/tag17.xml"/><Relationship Id="rId18" Type="http://schemas.openxmlformats.org/officeDocument/2006/relationships/tags" Target="../tags/tag16.xml"/><Relationship Id="rId17" Type="http://schemas.openxmlformats.org/officeDocument/2006/relationships/tags" Target="../tags/tag15.xml"/><Relationship Id="rId16" Type="http://schemas.openxmlformats.org/officeDocument/2006/relationships/tags" Target="../tags/tag14.xml"/><Relationship Id="rId15" Type="http://schemas.openxmlformats.org/officeDocument/2006/relationships/tags" Target="../tags/tag13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33.xml"/><Relationship Id="rId8" Type="http://schemas.openxmlformats.org/officeDocument/2006/relationships/tags" Target="../tags/tag32.xml"/><Relationship Id="rId7" Type="http://schemas.openxmlformats.org/officeDocument/2006/relationships/tags" Target="../tags/tag31.xml"/><Relationship Id="rId6" Type="http://schemas.openxmlformats.org/officeDocument/2006/relationships/tags" Target="../tags/tag30.xml"/><Relationship Id="rId56" Type="http://schemas.openxmlformats.org/officeDocument/2006/relationships/slideLayout" Target="../slideLayouts/slideLayout1.xml"/><Relationship Id="rId55" Type="http://schemas.openxmlformats.org/officeDocument/2006/relationships/image" Target="../media/image5.png"/><Relationship Id="rId54" Type="http://schemas.openxmlformats.org/officeDocument/2006/relationships/image" Target="../media/image4.jpeg"/><Relationship Id="rId53" Type="http://schemas.openxmlformats.org/officeDocument/2006/relationships/tags" Target="../tags/tag76.xml"/><Relationship Id="rId52" Type="http://schemas.openxmlformats.org/officeDocument/2006/relationships/tags" Target="../tags/tag75.xml"/><Relationship Id="rId51" Type="http://schemas.openxmlformats.org/officeDocument/2006/relationships/tags" Target="../tags/tag74.xml"/><Relationship Id="rId50" Type="http://schemas.openxmlformats.org/officeDocument/2006/relationships/tags" Target="../tags/tag73.xml"/><Relationship Id="rId5" Type="http://schemas.openxmlformats.org/officeDocument/2006/relationships/tags" Target="../tags/tag29.xml"/><Relationship Id="rId49" Type="http://schemas.openxmlformats.org/officeDocument/2006/relationships/tags" Target="../tags/tag72.xml"/><Relationship Id="rId48" Type="http://schemas.openxmlformats.org/officeDocument/2006/relationships/tags" Target="../tags/tag71.xml"/><Relationship Id="rId47" Type="http://schemas.openxmlformats.org/officeDocument/2006/relationships/tags" Target="../tags/tag70.xml"/><Relationship Id="rId46" Type="http://schemas.openxmlformats.org/officeDocument/2006/relationships/tags" Target="../tags/tag69.xml"/><Relationship Id="rId45" Type="http://schemas.openxmlformats.org/officeDocument/2006/relationships/tags" Target="../tags/tag68.xml"/><Relationship Id="rId44" Type="http://schemas.openxmlformats.org/officeDocument/2006/relationships/tags" Target="../tags/tag67.xml"/><Relationship Id="rId43" Type="http://schemas.openxmlformats.org/officeDocument/2006/relationships/tags" Target="../tags/tag66.xml"/><Relationship Id="rId42" Type="http://schemas.openxmlformats.org/officeDocument/2006/relationships/tags" Target="../tags/tag65.xml"/><Relationship Id="rId41" Type="http://schemas.openxmlformats.org/officeDocument/2006/relationships/tags" Target="../tags/tag64.xml"/><Relationship Id="rId40" Type="http://schemas.openxmlformats.org/officeDocument/2006/relationships/tags" Target="../tags/tag63.xml"/><Relationship Id="rId4" Type="http://schemas.openxmlformats.org/officeDocument/2006/relationships/tags" Target="../tags/tag28.xml"/><Relationship Id="rId39" Type="http://schemas.openxmlformats.org/officeDocument/2006/relationships/tags" Target="../tags/tag62.xml"/><Relationship Id="rId38" Type="http://schemas.openxmlformats.org/officeDocument/2006/relationships/tags" Target="../tags/tag61.xml"/><Relationship Id="rId37" Type="http://schemas.openxmlformats.org/officeDocument/2006/relationships/tags" Target="../tags/tag60.xml"/><Relationship Id="rId36" Type="http://schemas.openxmlformats.org/officeDocument/2006/relationships/tags" Target="../tags/tag59.xml"/><Relationship Id="rId35" Type="http://schemas.openxmlformats.org/officeDocument/2006/relationships/tags" Target="../tags/tag58.xml"/><Relationship Id="rId34" Type="http://schemas.openxmlformats.org/officeDocument/2006/relationships/tags" Target="../tags/tag57.xml"/><Relationship Id="rId33" Type="http://schemas.openxmlformats.org/officeDocument/2006/relationships/tags" Target="../tags/tag56.xml"/><Relationship Id="rId32" Type="http://schemas.openxmlformats.org/officeDocument/2006/relationships/tags" Target="../tags/tag55.xml"/><Relationship Id="rId31" Type="http://schemas.openxmlformats.org/officeDocument/2006/relationships/tags" Target="../tags/tag54.xml"/><Relationship Id="rId30" Type="http://schemas.openxmlformats.org/officeDocument/2006/relationships/tags" Target="../tags/tag53.xml"/><Relationship Id="rId3" Type="http://schemas.openxmlformats.org/officeDocument/2006/relationships/tags" Target="../tags/tag27.xml"/><Relationship Id="rId29" Type="http://schemas.openxmlformats.org/officeDocument/2006/relationships/tags" Target="../tags/tag52.xml"/><Relationship Id="rId28" Type="http://schemas.openxmlformats.org/officeDocument/2006/relationships/tags" Target="../tags/tag51.xml"/><Relationship Id="rId27" Type="http://schemas.openxmlformats.org/officeDocument/2006/relationships/tags" Target="../tags/tag50.xml"/><Relationship Id="rId26" Type="http://schemas.openxmlformats.org/officeDocument/2006/relationships/tags" Target="../tags/tag49.xml"/><Relationship Id="rId25" Type="http://schemas.openxmlformats.org/officeDocument/2006/relationships/tags" Target="../tags/tag48.xml"/><Relationship Id="rId24" Type="http://schemas.openxmlformats.org/officeDocument/2006/relationships/tags" Target="../tags/tag47.xml"/><Relationship Id="rId23" Type="http://schemas.openxmlformats.org/officeDocument/2006/relationships/tags" Target="../tags/tag46.xml"/><Relationship Id="rId22" Type="http://schemas.openxmlformats.org/officeDocument/2006/relationships/tags" Target="../tags/tag45.xml"/><Relationship Id="rId21" Type="http://schemas.openxmlformats.org/officeDocument/2006/relationships/tags" Target="../tags/tag44.xml"/><Relationship Id="rId20" Type="http://schemas.openxmlformats.org/officeDocument/2006/relationships/tags" Target="../tags/tag43.xml"/><Relationship Id="rId2" Type="http://schemas.openxmlformats.org/officeDocument/2006/relationships/tags" Target="../tags/tag26.xml"/><Relationship Id="rId19" Type="http://schemas.openxmlformats.org/officeDocument/2006/relationships/image" Target="../media/image2.jpeg"/><Relationship Id="rId18" Type="http://schemas.openxmlformats.org/officeDocument/2006/relationships/tags" Target="../tags/tag42.xml"/><Relationship Id="rId17" Type="http://schemas.openxmlformats.org/officeDocument/2006/relationships/tags" Target="../tags/tag41.xml"/><Relationship Id="rId16" Type="http://schemas.openxmlformats.org/officeDocument/2006/relationships/tags" Target="../tags/tag40.xml"/><Relationship Id="rId15" Type="http://schemas.openxmlformats.org/officeDocument/2006/relationships/tags" Target="../tags/tag39.xml"/><Relationship Id="rId14" Type="http://schemas.openxmlformats.org/officeDocument/2006/relationships/tags" Target="../tags/tag38.xml"/><Relationship Id="rId13" Type="http://schemas.openxmlformats.org/officeDocument/2006/relationships/tags" Target="../tags/tag37.xml"/><Relationship Id="rId12" Type="http://schemas.openxmlformats.org/officeDocument/2006/relationships/tags" Target="../tags/tag36.xml"/><Relationship Id="rId11" Type="http://schemas.openxmlformats.org/officeDocument/2006/relationships/tags" Target="../tags/tag35.xml"/><Relationship Id="rId10" Type="http://schemas.openxmlformats.org/officeDocument/2006/relationships/tags" Target="../tags/tag34.xml"/><Relationship Id="rId1" Type="http://schemas.openxmlformats.org/officeDocument/2006/relationships/tags" Target="../tags/tag25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83.xml"/><Relationship Id="rId8" Type="http://schemas.openxmlformats.org/officeDocument/2006/relationships/tags" Target="../tags/tag82.xml"/><Relationship Id="rId7" Type="http://schemas.openxmlformats.org/officeDocument/2006/relationships/tags" Target="../tags/tag81.xml"/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image" Target="../media/image7.jpeg"/><Relationship Id="rId17" Type="http://schemas.openxmlformats.org/officeDocument/2006/relationships/slideLayout" Target="../slideLayouts/slideLayout1.xml"/><Relationship Id="rId16" Type="http://schemas.openxmlformats.org/officeDocument/2006/relationships/image" Target="../media/image5.png"/><Relationship Id="rId15" Type="http://schemas.openxmlformats.org/officeDocument/2006/relationships/image" Target="../media/image4.jpeg"/><Relationship Id="rId14" Type="http://schemas.openxmlformats.org/officeDocument/2006/relationships/tags" Target="../tags/tag88.xml"/><Relationship Id="rId13" Type="http://schemas.openxmlformats.org/officeDocument/2006/relationships/tags" Target="../tags/tag87.xml"/><Relationship Id="rId12" Type="http://schemas.openxmlformats.org/officeDocument/2006/relationships/tags" Target="../tags/tag86.xml"/><Relationship Id="rId11" Type="http://schemas.openxmlformats.org/officeDocument/2006/relationships/tags" Target="../tags/tag85.xml"/><Relationship Id="rId10" Type="http://schemas.openxmlformats.org/officeDocument/2006/relationships/tags" Target="../tags/tag84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97.xml"/><Relationship Id="rId8" Type="http://schemas.openxmlformats.org/officeDocument/2006/relationships/tags" Target="../tags/tag96.xml"/><Relationship Id="rId7" Type="http://schemas.openxmlformats.org/officeDocument/2006/relationships/tags" Target="../tags/tag95.xml"/><Relationship Id="rId6" Type="http://schemas.openxmlformats.org/officeDocument/2006/relationships/tags" Target="../tags/tag94.xml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6" Type="http://schemas.openxmlformats.org/officeDocument/2006/relationships/slideLayout" Target="../slideLayouts/slideLayout1.xml"/><Relationship Id="rId15" Type="http://schemas.openxmlformats.org/officeDocument/2006/relationships/image" Target="../media/image5.png"/><Relationship Id="rId14" Type="http://schemas.openxmlformats.org/officeDocument/2006/relationships/tags" Target="../tags/tag101.xml"/><Relationship Id="rId13" Type="http://schemas.openxmlformats.org/officeDocument/2006/relationships/tags" Target="../tags/tag100.xml"/><Relationship Id="rId12" Type="http://schemas.openxmlformats.org/officeDocument/2006/relationships/tags" Target="../tags/tag99.xml"/><Relationship Id="rId11" Type="http://schemas.openxmlformats.org/officeDocument/2006/relationships/image" Target="../media/image4.jpeg"/><Relationship Id="rId10" Type="http://schemas.openxmlformats.org/officeDocument/2006/relationships/tags" Target="../tags/tag98.xml"/><Relationship Id="rId1" Type="http://schemas.openxmlformats.org/officeDocument/2006/relationships/tags" Target="../tags/tag8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5"/>
          <p:cNvSpPr>
            <a:spLocks noEditPoints="1"/>
          </p:cNvSpPr>
          <p:nvPr/>
        </p:nvSpPr>
        <p:spPr bwMode="auto">
          <a:xfrm>
            <a:off x="1100150" y="953526"/>
            <a:ext cx="9990113" cy="4951266"/>
          </a:xfrm>
          <a:custGeom>
            <a:avLst/>
            <a:gdLst>
              <a:gd name="T0" fmla="*/ 440 w 2074"/>
              <a:gd name="T1" fmla="*/ 527 h 1026"/>
              <a:gd name="T2" fmla="*/ 420 w 2074"/>
              <a:gd name="T3" fmla="*/ 375 h 1026"/>
              <a:gd name="T4" fmla="*/ 450 w 2074"/>
              <a:gd name="T5" fmla="*/ 420 h 1026"/>
              <a:gd name="T6" fmla="*/ 581 w 2074"/>
              <a:gd name="T7" fmla="*/ 215 h 1026"/>
              <a:gd name="T8" fmla="*/ 598 w 2074"/>
              <a:gd name="T9" fmla="*/ 139 h 1026"/>
              <a:gd name="T10" fmla="*/ 532 w 2074"/>
              <a:gd name="T11" fmla="*/ 129 h 1026"/>
              <a:gd name="T12" fmla="*/ 603 w 2074"/>
              <a:gd name="T13" fmla="*/ 125 h 1026"/>
              <a:gd name="T14" fmla="*/ 540 w 2074"/>
              <a:gd name="T15" fmla="*/ 66 h 1026"/>
              <a:gd name="T16" fmla="*/ 486 w 2074"/>
              <a:gd name="T17" fmla="*/ 92 h 1026"/>
              <a:gd name="T18" fmla="*/ 332 w 2074"/>
              <a:gd name="T19" fmla="*/ 79 h 1026"/>
              <a:gd name="T20" fmla="*/ 16 w 2074"/>
              <a:gd name="T21" fmla="*/ 199 h 1026"/>
              <a:gd name="T22" fmla="*/ 212 w 2074"/>
              <a:gd name="T23" fmla="*/ 203 h 1026"/>
              <a:gd name="T24" fmla="*/ 214 w 2074"/>
              <a:gd name="T25" fmla="*/ 375 h 1026"/>
              <a:gd name="T26" fmla="*/ 339 w 2074"/>
              <a:gd name="T27" fmla="*/ 481 h 1026"/>
              <a:gd name="T28" fmla="*/ 470 w 2074"/>
              <a:gd name="T29" fmla="*/ 725 h 1026"/>
              <a:gd name="T30" fmla="*/ 581 w 2074"/>
              <a:gd name="T31" fmla="*/ 1023 h 1026"/>
              <a:gd name="T32" fmla="*/ 606 w 2074"/>
              <a:gd name="T33" fmla="*/ 879 h 1026"/>
              <a:gd name="T34" fmla="*/ 873 w 2074"/>
              <a:gd name="T35" fmla="*/ 79 h 1026"/>
              <a:gd name="T36" fmla="*/ 636 w 2074"/>
              <a:gd name="T37" fmla="*/ 4 h 1026"/>
              <a:gd name="T38" fmla="*/ 622 w 2074"/>
              <a:gd name="T39" fmla="*/ 39 h 1026"/>
              <a:gd name="T40" fmla="*/ 746 w 2074"/>
              <a:gd name="T41" fmla="*/ 138 h 1026"/>
              <a:gd name="T42" fmla="*/ 1053 w 2074"/>
              <a:gd name="T43" fmla="*/ 42 h 1026"/>
              <a:gd name="T44" fmla="*/ 1224 w 2074"/>
              <a:gd name="T45" fmla="*/ 8 h 1026"/>
              <a:gd name="T46" fmla="*/ 1677 w 2074"/>
              <a:gd name="T47" fmla="*/ 638 h 1026"/>
              <a:gd name="T48" fmla="*/ 1672 w 2074"/>
              <a:gd name="T49" fmla="*/ 438 h 1026"/>
              <a:gd name="T50" fmla="*/ 1702 w 2074"/>
              <a:gd name="T51" fmla="*/ 314 h 1026"/>
              <a:gd name="T52" fmla="*/ 1795 w 2074"/>
              <a:gd name="T53" fmla="*/ 237 h 1026"/>
              <a:gd name="T54" fmla="*/ 1848 w 2074"/>
              <a:gd name="T55" fmla="*/ 309 h 1026"/>
              <a:gd name="T56" fmla="*/ 1743 w 2074"/>
              <a:gd name="T57" fmla="*/ 158 h 1026"/>
              <a:gd name="T58" fmla="*/ 1862 w 2074"/>
              <a:gd name="T59" fmla="*/ 156 h 1026"/>
              <a:gd name="T60" fmla="*/ 1841 w 2074"/>
              <a:gd name="T61" fmla="*/ 66 h 1026"/>
              <a:gd name="T62" fmla="*/ 1580 w 2074"/>
              <a:gd name="T63" fmla="*/ 58 h 1026"/>
              <a:gd name="T64" fmla="*/ 1345 w 2074"/>
              <a:gd name="T65" fmla="*/ 91 h 1026"/>
              <a:gd name="T66" fmla="*/ 1292 w 2074"/>
              <a:gd name="T67" fmla="*/ 37 h 1026"/>
              <a:gd name="T68" fmla="*/ 1057 w 2074"/>
              <a:gd name="T69" fmla="*/ 83 h 1026"/>
              <a:gd name="T70" fmla="*/ 1090 w 2074"/>
              <a:gd name="T71" fmla="*/ 142 h 1026"/>
              <a:gd name="T72" fmla="*/ 976 w 2074"/>
              <a:gd name="T73" fmla="*/ 207 h 1026"/>
              <a:gd name="T74" fmla="*/ 964 w 2074"/>
              <a:gd name="T75" fmla="*/ 218 h 1026"/>
              <a:gd name="T76" fmla="*/ 850 w 2074"/>
              <a:gd name="T77" fmla="*/ 420 h 1026"/>
              <a:gd name="T78" fmla="*/ 1018 w 2074"/>
              <a:gd name="T79" fmla="*/ 602 h 1026"/>
              <a:gd name="T80" fmla="*/ 1191 w 2074"/>
              <a:gd name="T81" fmla="*/ 791 h 1026"/>
              <a:gd name="T82" fmla="*/ 1208 w 2074"/>
              <a:gd name="T83" fmla="*/ 463 h 1026"/>
              <a:gd name="T84" fmla="*/ 1280 w 2074"/>
              <a:gd name="T85" fmla="*/ 386 h 1026"/>
              <a:gd name="T86" fmla="*/ 1490 w 2074"/>
              <a:gd name="T87" fmla="*/ 535 h 1026"/>
              <a:gd name="T88" fmla="*/ 1605 w 2074"/>
              <a:gd name="T89" fmla="*/ 473 h 1026"/>
              <a:gd name="T90" fmla="*/ 1185 w 2074"/>
              <a:gd name="T91" fmla="*/ 349 h 1026"/>
              <a:gd name="T92" fmla="*/ 967 w 2074"/>
              <a:gd name="T93" fmla="*/ 292 h 1026"/>
              <a:gd name="T94" fmla="*/ 1076 w 2074"/>
              <a:gd name="T95" fmla="*/ 295 h 1026"/>
              <a:gd name="T96" fmla="*/ 1128 w 2074"/>
              <a:gd name="T97" fmla="*/ 302 h 1026"/>
              <a:gd name="T98" fmla="*/ 1202 w 2074"/>
              <a:gd name="T99" fmla="*/ 266 h 1026"/>
              <a:gd name="T100" fmla="*/ 1752 w 2074"/>
              <a:gd name="T101" fmla="*/ 409 h 1026"/>
              <a:gd name="T102" fmla="*/ 1737 w 2074"/>
              <a:gd name="T103" fmla="*/ 545 h 1026"/>
              <a:gd name="T104" fmla="*/ 1936 w 2074"/>
              <a:gd name="T105" fmla="*/ 632 h 1026"/>
              <a:gd name="T106" fmla="*/ 1767 w 2074"/>
              <a:gd name="T107" fmla="*/ 637 h 1026"/>
              <a:gd name="T108" fmla="*/ 1986 w 2074"/>
              <a:gd name="T109" fmla="*/ 626 h 1026"/>
              <a:gd name="T110" fmla="*/ 1811 w 2074"/>
              <a:gd name="T111" fmla="*/ 707 h 1026"/>
              <a:gd name="T112" fmla="*/ 1872 w 2074"/>
              <a:gd name="T113" fmla="*/ 914 h 1026"/>
              <a:gd name="T114" fmla="*/ 2002 w 2074"/>
              <a:gd name="T115" fmla="*/ 945 h 10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074" h="1026">
                <a:moveTo>
                  <a:pt x="718" y="632"/>
                </a:moveTo>
                <a:cubicBezTo>
                  <a:pt x="702" y="628"/>
                  <a:pt x="702" y="633"/>
                  <a:pt x="700" y="625"/>
                </a:cubicBezTo>
                <a:cubicBezTo>
                  <a:pt x="698" y="616"/>
                  <a:pt x="688" y="616"/>
                  <a:pt x="679" y="616"/>
                </a:cubicBezTo>
                <a:cubicBezTo>
                  <a:pt x="670" y="616"/>
                  <a:pt x="666" y="615"/>
                  <a:pt x="659" y="609"/>
                </a:cubicBezTo>
                <a:cubicBezTo>
                  <a:pt x="651" y="602"/>
                  <a:pt x="635" y="601"/>
                  <a:pt x="630" y="599"/>
                </a:cubicBezTo>
                <a:cubicBezTo>
                  <a:pt x="625" y="598"/>
                  <a:pt x="628" y="583"/>
                  <a:pt x="617" y="570"/>
                </a:cubicBezTo>
                <a:cubicBezTo>
                  <a:pt x="607" y="556"/>
                  <a:pt x="586" y="554"/>
                  <a:pt x="573" y="546"/>
                </a:cubicBezTo>
                <a:cubicBezTo>
                  <a:pt x="559" y="539"/>
                  <a:pt x="564" y="509"/>
                  <a:pt x="544" y="512"/>
                </a:cubicBezTo>
                <a:cubicBezTo>
                  <a:pt x="525" y="514"/>
                  <a:pt x="523" y="522"/>
                  <a:pt x="505" y="513"/>
                </a:cubicBezTo>
                <a:cubicBezTo>
                  <a:pt x="488" y="503"/>
                  <a:pt x="476" y="497"/>
                  <a:pt x="467" y="504"/>
                </a:cubicBezTo>
                <a:cubicBezTo>
                  <a:pt x="457" y="511"/>
                  <a:pt x="446" y="524"/>
                  <a:pt x="440" y="527"/>
                </a:cubicBezTo>
                <a:cubicBezTo>
                  <a:pt x="434" y="530"/>
                  <a:pt x="424" y="524"/>
                  <a:pt x="418" y="525"/>
                </a:cubicBezTo>
                <a:cubicBezTo>
                  <a:pt x="412" y="526"/>
                  <a:pt x="405" y="519"/>
                  <a:pt x="401" y="513"/>
                </a:cubicBezTo>
                <a:cubicBezTo>
                  <a:pt x="397" y="508"/>
                  <a:pt x="409" y="478"/>
                  <a:pt x="398" y="478"/>
                </a:cubicBezTo>
                <a:cubicBezTo>
                  <a:pt x="387" y="478"/>
                  <a:pt x="372" y="473"/>
                  <a:pt x="372" y="469"/>
                </a:cubicBezTo>
                <a:cubicBezTo>
                  <a:pt x="372" y="465"/>
                  <a:pt x="395" y="439"/>
                  <a:pt x="388" y="435"/>
                </a:cubicBezTo>
                <a:cubicBezTo>
                  <a:pt x="382" y="431"/>
                  <a:pt x="368" y="433"/>
                  <a:pt x="356" y="449"/>
                </a:cubicBezTo>
                <a:cubicBezTo>
                  <a:pt x="345" y="465"/>
                  <a:pt x="334" y="465"/>
                  <a:pt x="328" y="459"/>
                </a:cubicBezTo>
                <a:cubicBezTo>
                  <a:pt x="322" y="453"/>
                  <a:pt x="308" y="418"/>
                  <a:pt x="319" y="399"/>
                </a:cubicBezTo>
                <a:cubicBezTo>
                  <a:pt x="330" y="380"/>
                  <a:pt x="348" y="370"/>
                  <a:pt x="362" y="371"/>
                </a:cubicBezTo>
                <a:cubicBezTo>
                  <a:pt x="375" y="372"/>
                  <a:pt x="373" y="368"/>
                  <a:pt x="387" y="367"/>
                </a:cubicBezTo>
                <a:cubicBezTo>
                  <a:pt x="400" y="366"/>
                  <a:pt x="417" y="370"/>
                  <a:pt x="420" y="375"/>
                </a:cubicBezTo>
                <a:cubicBezTo>
                  <a:pt x="424" y="380"/>
                  <a:pt x="417" y="389"/>
                  <a:pt x="425" y="399"/>
                </a:cubicBezTo>
                <a:cubicBezTo>
                  <a:pt x="434" y="409"/>
                  <a:pt x="439" y="405"/>
                  <a:pt x="440" y="409"/>
                </a:cubicBezTo>
                <a:cubicBezTo>
                  <a:pt x="441" y="413"/>
                  <a:pt x="433" y="417"/>
                  <a:pt x="430" y="417"/>
                </a:cubicBezTo>
                <a:cubicBezTo>
                  <a:pt x="426" y="417"/>
                  <a:pt x="399" y="425"/>
                  <a:pt x="409" y="430"/>
                </a:cubicBezTo>
                <a:cubicBezTo>
                  <a:pt x="420" y="435"/>
                  <a:pt x="440" y="431"/>
                  <a:pt x="444" y="438"/>
                </a:cubicBezTo>
                <a:cubicBezTo>
                  <a:pt x="448" y="444"/>
                  <a:pt x="431" y="459"/>
                  <a:pt x="456" y="460"/>
                </a:cubicBezTo>
                <a:cubicBezTo>
                  <a:pt x="481" y="460"/>
                  <a:pt x="498" y="464"/>
                  <a:pt x="512" y="465"/>
                </a:cubicBezTo>
                <a:cubicBezTo>
                  <a:pt x="527" y="465"/>
                  <a:pt x="537" y="466"/>
                  <a:pt x="538" y="470"/>
                </a:cubicBezTo>
                <a:cubicBezTo>
                  <a:pt x="540" y="473"/>
                  <a:pt x="550" y="457"/>
                  <a:pt x="527" y="457"/>
                </a:cubicBezTo>
                <a:cubicBezTo>
                  <a:pt x="503" y="457"/>
                  <a:pt x="484" y="444"/>
                  <a:pt x="472" y="441"/>
                </a:cubicBezTo>
                <a:cubicBezTo>
                  <a:pt x="459" y="439"/>
                  <a:pt x="451" y="430"/>
                  <a:pt x="450" y="420"/>
                </a:cubicBezTo>
                <a:cubicBezTo>
                  <a:pt x="449" y="410"/>
                  <a:pt x="451" y="402"/>
                  <a:pt x="446" y="394"/>
                </a:cubicBezTo>
                <a:cubicBezTo>
                  <a:pt x="441" y="386"/>
                  <a:pt x="428" y="365"/>
                  <a:pt x="440" y="357"/>
                </a:cubicBezTo>
                <a:cubicBezTo>
                  <a:pt x="452" y="348"/>
                  <a:pt x="475" y="332"/>
                  <a:pt x="481" y="322"/>
                </a:cubicBezTo>
                <a:cubicBezTo>
                  <a:pt x="487" y="311"/>
                  <a:pt x="487" y="308"/>
                  <a:pt x="500" y="300"/>
                </a:cubicBezTo>
                <a:cubicBezTo>
                  <a:pt x="514" y="291"/>
                  <a:pt x="530" y="280"/>
                  <a:pt x="537" y="273"/>
                </a:cubicBezTo>
                <a:cubicBezTo>
                  <a:pt x="545" y="265"/>
                  <a:pt x="558" y="253"/>
                  <a:pt x="560" y="259"/>
                </a:cubicBezTo>
                <a:cubicBezTo>
                  <a:pt x="563" y="265"/>
                  <a:pt x="574" y="267"/>
                  <a:pt x="589" y="262"/>
                </a:cubicBezTo>
                <a:cubicBezTo>
                  <a:pt x="603" y="257"/>
                  <a:pt x="621" y="244"/>
                  <a:pt x="606" y="244"/>
                </a:cubicBezTo>
                <a:cubicBezTo>
                  <a:pt x="590" y="244"/>
                  <a:pt x="581" y="240"/>
                  <a:pt x="585" y="234"/>
                </a:cubicBezTo>
                <a:cubicBezTo>
                  <a:pt x="590" y="228"/>
                  <a:pt x="575" y="226"/>
                  <a:pt x="571" y="226"/>
                </a:cubicBezTo>
                <a:cubicBezTo>
                  <a:pt x="567" y="227"/>
                  <a:pt x="567" y="218"/>
                  <a:pt x="581" y="215"/>
                </a:cubicBezTo>
                <a:cubicBezTo>
                  <a:pt x="596" y="213"/>
                  <a:pt x="584" y="226"/>
                  <a:pt x="596" y="225"/>
                </a:cubicBezTo>
                <a:cubicBezTo>
                  <a:pt x="607" y="224"/>
                  <a:pt x="615" y="215"/>
                  <a:pt x="623" y="213"/>
                </a:cubicBezTo>
                <a:cubicBezTo>
                  <a:pt x="632" y="211"/>
                  <a:pt x="635" y="219"/>
                  <a:pt x="624" y="226"/>
                </a:cubicBezTo>
                <a:cubicBezTo>
                  <a:pt x="613" y="234"/>
                  <a:pt x="610" y="231"/>
                  <a:pt x="624" y="235"/>
                </a:cubicBezTo>
                <a:cubicBezTo>
                  <a:pt x="638" y="238"/>
                  <a:pt x="643" y="246"/>
                  <a:pt x="651" y="238"/>
                </a:cubicBezTo>
                <a:cubicBezTo>
                  <a:pt x="660" y="231"/>
                  <a:pt x="649" y="228"/>
                  <a:pt x="649" y="218"/>
                </a:cubicBezTo>
                <a:cubicBezTo>
                  <a:pt x="648" y="208"/>
                  <a:pt x="650" y="189"/>
                  <a:pt x="641" y="183"/>
                </a:cubicBezTo>
                <a:cubicBezTo>
                  <a:pt x="632" y="176"/>
                  <a:pt x="632" y="167"/>
                  <a:pt x="632" y="161"/>
                </a:cubicBezTo>
                <a:cubicBezTo>
                  <a:pt x="632" y="154"/>
                  <a:pt x="633" y="140"/>
                  <a:pt x="624" y="146"/>
                </a:cubicBezTo>
                <a:cubicBezTo>
                  <a:pt x="615" y="153"/>
                  <a:pt x="607" y="157"/>
                  <a:pt x="604" y="154"/>
                </a:cubicBezTo>
                <a:cubicBezTo>
                  <a:pt x="601" y="151"/>
                  <a:pt x="606" y="144"/>
                  <a:pt x="598" y="139"/>
                </a:cubicBezTo>
                <a:cubicBezTo>
                  <a:pt x="590" y="134"/>
                  <a:pt x="590" y="126"/>
                  <a:pt x="580" y="127"/>
                </a:cubicBezTo>
                <a:cubicBezTo>
                  <a:pt x="571" y="128"/>
                  <a:pt x="562" y="120"/>
                  <a:pt x="557" y="131"/>
                </a:cubicBezTo>
                <a:cubicBezTo>
                  <a:pt x="552" y="142"/>
                  <a:pt x="547" y="151"/>
                  <a:pt x="545" y="155"/>
                </a:cubicBezTo>
                <a:cubicBezTo>
                  <a:pt x="543" y="158"/>
                  <a:pt x="551" y="170"/>
                  <a:pt x="544" y="176"/>
                </a:cubicBezTo>
                <a:cubicBezTo>
                  <a:pt x="537" y="182"/>
                  <a:pt x="519" y="190"/>
                  <a:pt x="516" y="196"/>
                </a:cubicBezTo>
                <a:cubicBezTo>
                  <a:pt x="514" y="202"/>
                  <a:pt x="504" y="217"/>
                  <a:pt x="501" y="207"/>
                </a:cubicBezTo>
                <a:cubicBezTo>
                  <a:pt x="499" y="197"/>
                  <a:pt x="510" y="182"/>
                  <a:pt x="495" y="178"/>
                </a:cubicBezTo>
                <a:cubicBezTo>
                  <a:pt x="479" y="173"/>
                  <a:pt x="468" y="177"/>
                  <a:pt x="465" y="167"/>
                </a:cubicBezTo>
                <a:cubicBezTo>
                  <a:pt x="463" y="158"/>
                  <a:pt x="456" y="150"/>
                  <a:pt x="471" y="142"/>
                </a:cubicBezTo>
                <a:cubicBezTo>
                  <a:pt x="486" y="135"/>
                  <a:pt x="501" y="121"/>
                  <a:pt x="516" y="120"/>
                </a:cubicBezTo>
                <a:cubicBezTo>
                  <a:pt x="530" y="118"/>
                  <a:pt x="520" y="130"/>
                  <a:pt x="532" y="129"/>
                </a:cubicBezTo>
                <a:cubicBezTo>
                  <a:pt x="543" y="128"/>
                  <a:pt x="530" y="122"/>
                  <a:pt x="544" y="120"/>
                </a:cubicBezTo>
                <a:cubicBezTo>
                  <a:pt x="558" y="117"/>
                  <a:pt x="556" y="117"/>
                  <a:pt x="552" y="112"/>
                </a:cubicBezTo>
                <a:cubicBezTo>
                  <a:pt x="548" y="107"/>
                  <a:pt x="550" y="106"/>
                  <a:pt x="561" y="101"/>
                </a:cubicBezTo>
                <a:cubicBezTo>
                  <a:pt x="572" y="96"/>
                  <a:pt x="564" y="93"/>
                  <a:pt x="574" y="88"/>
                </a:cubicBezTo>
                <a:cubicBezTo>
                  <a:pt x="585" y="84"/>
                  <a:pt x="588" y="80"/>
                  <a:pt x="594" y="80"/>
                </a:cubicBezTo>
                <a:cubicBezTo>
                  <a:pt x="600" y="80"/>
                  <a:pt x="599" y="82"/>
                  <a:pt x="596" y="90"/>
                </a:cubicBezTo>
                <a:cubicBezTo>
                  <a:pt x="592" y="98"/>
                  <a:pt x="590" y="103"/>
                  <a:pt x="600" y="98"/>
                </a:cubicBezTo>
                <a:cubicBezTo>
                  <a:pt x="610" y="93"/>
                  <a:pt x="615" y="89"/>
                  <a:pt x="607" y="97"/>
                </a:cubicBezTo>
                <a:cubicBezTo>
                  <a:pt x="600" y="104"/>
                  <a:pt x="595" y="104"/>
                  <a:pt x="584" y="106"/>
                </a:cubicBezTo>
                <a:cubicBezTo>
                  <a:pt x="573" y="108"/>
                  <a:pt x="576" y="109"/>
                  <a:pt x="581" y="115"/>
                </a:cubicBezTo>
                <a:cubicBezTo>
                  <a:pt x="586" y="121"/>
                  <a:pt x="599" y="122"/>
                  <a:pt x="603" y="125"/>
                </a:cubicBezTo>
                <a:cubicBezTo>
                  <a:pt x="607" y="129"/>
                  <a:pt x="612" y="141"/>
                  <a:pt x="622" y="135"/>
                </a:cubicBezTo>
                <a:cubicBezTo>
                  <a:pt x="633" y="129"/>
                  <a:pt x="625" y="128"/>
                  <a:pt x="638" y="122"/>
                </a:cubicBezTo>
                <a:cubicBezTo>
                  <a:pt x="652" y="116"/>
                  <a:pt x="671" y="113"/>
                  <a:pt x="670" y="105"/>
                </a:cubicBezTo>
                <a:cubicBezTo>
                  <a:pt x="668" y="98"/>
                  <a:pt x="654" y="93"/>
                  <a:pt x="653" y="84"/>
                </a:cubicBezTo>
                <a:cubicBezTo>
                  <a:pt x="651" y="75"/>
                  <a:pt x="671" y="70"/>
                  <a:pt x="645" y="66"/>
                </a:cubicBezTo>
                <a:cubicBezTo>
                  <a:pt x="619" y="61"/>
                  <a:pt x="634" y="58"/>
                  <a:pt x="622" y="58"/>
                </a:cubicBezTo>
                <a:cubicBezTo>
                  <a:pt x="609" y="58"/>
                  <a:pt x="585" y="58"/>
                  <a:pt x="577" y="62"/>
                </a:cubicBezTo>
                <a:cubicBezTo>
                  <a:pt x="569" y="66"/>
                  <a:pt x="564" y="60"/>
                  <a:pt x="559" y="66"/>
                </a:cubicBezTo>
                <a:cubicBezTo>
                  <a:pt x="555" y="73"/>
                  <a:pt x="560" y="82"/>
                  <a:pt x="556" y="82"/>
                </a:cubicBezTo>
                <a:cubicBezTo>
                  <a:pt x="552" y="82"/>
                  <a:pt x="544" y="89"/>
                  <a:pt x="541" y="82"/>
                </a:cubicBezTo>
                <a:cubicBezTo>
                  <a:pt x="537" y="76"/>
                  <a:pt x="530" y="69"/>
                  <a:pt x="540" y="66"/>
                </a:cubicBezTo>
                <a:cubicBezTo>
                  <a:pt x="550" y="64"/>
                  <a:pt x="552" y="66"/>
                  <a:pt x="553" y="58"/>
                </a:cubicBezTo>
                <a:cubicBezTo>
                  <a:pt x="555" y="50"/>
                  <a:pt x="539" y="51"/>
                  <a:pt x="548" y="50"/>
                </a:cubicBezTo>
                <a:cubicBezTo>
                  <a:pt x="558" y="48"/>
                  <a:pt x="562" y="50"/>
                  <a:pt x="574" y="50"/>
                </a:cubicBezTo>
                <a:cubicBezTo>
                  <a:pt x="587" y="50"/>
                  <a:pt x="616" y="56"/>
                  <a:pt x="620" y="48"/>
                </a:cubicBezTo>
                <a:cubicBezTo>
                  <a:pt x="624" y="40"/>
                  <a:pt x="613" y="40"/>
                  <a:pt x="601" y="40"/>
                </a:cubicBezTo>
                <a:cubicBezTo>
                  <a:pt x="588" y="39"/>
                  <a:pt x="566" y="34"/>
                  <a:pt x="557" y="39"/>
                </a:cubicBezTo>
                <a:cubicBezTo>
                  <a:pt x="548" y="43"/>
                  <a:pt x="536" y="50"/>
                  <a:pt x="532" y="56"/>
                </a:cubicBezTo>
                <a:cubicBezTo>
                  <a:pt x="527" y="63"/>
                  <a:pt x="527" y="55"/>
                  <a:pt x="519" y="56"/>
                </a:cubicBezTo>
                <a:cubicBezTo>
                  <a:pt x="511" y="58"/>
                  <a:pt x="496" y="67"/>
                  <a:pt x="504" y="72"/>
                </a:cubicBezTo>
                <a:cubicBezTo>
                  <a:pt x="511" y="77"/>
                  <a:pt x="511" y="83"/>
                  <a:pt x="503" y="83"/>
                </a:cubicBezTo>
                <a:cubicBezTo>
                  <a:pt x="495" y="83"/>
                  <a:pt x="492" y="92"/>
                  <a:pt x="486" y="92"/>
                </a:cubicBezTo>
                <a:cubicBezTo>
                  <a:pt x="480" y="92"/>
                  <a:pt x="464" y="91"/>
                  <a:pt x="472" y="87"/>
                </a:cubicBezTo>
                <a:cubicBezTo>
                  <a:pt x="479" y="82"/>
                  <a:pt x="488" y="82"/>
                  <a:pt x="487" y="72"/>
                </a:cubicBezTo>
                <a:cubicBezTo>
                  <a:pt x="486" y="62"/>
                  <a:pt x="495" y="59"/>
                  <a:pt x="495" y="56"/>
                </a:cubicBezTo>
                <a:cubicBezTo>
                  <a:pt x="495" y="52"/>
                  <a:pt x="475" y="63"/>
                  <a:pt x="459" y="58"/>
                </a:cubicBezTo>
                <a:cubicBezTo>
                  <a:pt x="443" y="53"/>
                  <a:pt x="436" y="45"/>
                  <a:pt x="420" y="46"/>
                </a:cubicBezTo>
                <a:cubicBezTo>
                  <a:pt x="404" y="47"/>
                  <a:pt x="383" y="68"/>
                  <a:pt x="393" y="70"/>
                </a:cubicBezTo>
                <a:cubicBezTo>
                  <a:pt x="404" y="72"/>
                  <a:pt x="411" y="68"/>
                  <a:pt x="413" y="73"/>
                </a:cubicBezTo>
                <a:cubicBezTo>
                  <a:pt x="415" y="78"/>
                  <a:pt x="411" y="82"/>
                  <a:pt x="417" y="85"/>
                </a:cubicBezTo>
                <a:cubicBezTo>
                  <a:pt x="423" y="88"/>
                  <a:pt x="434" y="94"/>
                  <a:pt x="420" y="91"/>
                </a:cubicBezTo>
                <a:cubicBezTo>
                  <a:pt x="405" y="88"/>
                  <a:pt x="412" y="82"/>
                  <a:pt x="390" y="81"/>
                </a:cubicBezTo>
                <a:cubicBezTo>
                  <a:pt x="368" y="80"/>
                  <a:pt x="355" y="73"/>
                  <a:pt x="332" y="79"/>
                </a:cubicBezTo>
                <a:cubicBezTo>
                  <a:pt x="309" y="85"/>
                  <a:pt x="313" y="90"/>
                  <a:pt x="298" y="85"/>
                </a:cubicBezTo>
                <a:cubicBezTo>
                  <a:pt x="282" y="80"/>
                  <a:pt x="250" y="68"/>
                  <a:pt x="225" y="73"/>
                </a:cubicBezTo>
                <a:cubicBezTo>
                  <a:pt x="200" y="78"/>
                  <a:pt x="169" y="87"/>
                  <a:pt x="161" y="92"/>
                </a:cubicBezTo>
                <a:cubicBezTo>
                  <a:pt x="154" y="97"/>
                  <a:pt x="169" y="102"/>
                  <a:pt x="155" y="103"/>
                </a:cubicBezTo>
                <a:cubicBezTo>
                  <a:pt x="142" y="104"/>
                  <a:pt x="110" y="103"/>
                  <a:pt x="117" y="111"/>
                </a:cubicBezTo>
                <a:cubicBezTo>
                  <a:pt x="123" y="120"/>
                  <a:pt x="132" y="120"/>
                  <a:pt x="122" y="122"/>
                </a:cubicBezTo>
                <a:cubicBezTo>
                  <a:pt x="112" y="124"/>
                  <a:pt x="98" y="125"/>
                  <a:pt x="93" y="132"/>
                </a:cubicBezTo>
                <a:cubicBezTo>
                  <a:pt x="88" y="140"/>
                  <a:pt x="69" y="144"/>
                  <a:pt x="81" y="147"/>
                </a:cubicBezTo>
                <a:cubicBezTo>
                  <a:pt x="93" y="151"/>
                  <a:pt x="112" y="158"/>
                  <a:pt x="104" y="159"/>
                </a:cubicBezTo>
                <a:cubicBezTo>
                  <a:pt x="96" y="160"/>
                  <a:pt x="53" y="177"/>
                  <a:pt x="34" y="181"/>
                </a:cubicBezTo>
                <a:cubicBezTo>
                  <a:pt x="16" y="185"/>
                  <a:pt x="0" y="205"/>
                  <a:pt x="16" y="199"/>
                </a:cubicBezTo>
                <a:cubicBezTo>
                  <a:pt x="37" y="192"/>
                  <a:pt x="91" y="175"/>
                  <a:pt x="101" y="171"/>
                </a:cubicBezTo>
                <a:cubicBezTo>
                  <a:pt x="112" y="167"/>
                  <a:pt x="116" y="170"/>
                  <a:pt x="115" y="176"/>
                </a:cubicBezTo>
                <a:cubicBezTo>
                  <a:pt x="114" y="182"/>
                  <a:pt x="127" y="173"/>
                  <a:pt x="137" y="166"/>
                </a:cubicBezTo>
                <a:cubicBezTo>
                  <a:pt x="147" y="158"/>
                  <a:pt x="147" y="143"/>
                  <a:pt x="155" y="148"/>
                </a:cubicBezTo>
                <a:cubicBezTo>
                  <a:pt x="164" y="153"/>
                  <a:pt x="169" y="148"/>
                  <a:pt x="175" y="146"/>
                </a:cubicBezTo>
                <a:cubicBezTo>
                  <a:pt x="182" y="145"/>
                  <a:pt x="189" y="141"/>
                  <a:pt x="195" y="144"/>
                </a:cubicBezTo>
                <a:cubicBezTo>
                  <a:pt x="201" y="147"/>
                  <a:pt x="216" y="151"/>
                  <a:pt x="220" y="154"/>
                </a:cubicBezTo>
                <a:cubicBezTo>
                  <a:pt x="224" y="157"/>
                  <a:pt x="226" y="165"/>
                  <a:pt x="222" y="166"/>
                </a:cubicBezTo>
                <a:cubicBezTo>
                  <a:pt x="218" y="167"/>
                  <a:pt x="217" y="171"/>
                  <a:pt x="218" y="178"/>
                </a:cubicBezTo>
                <a:cubicBezTo>
                  <a:pt x="218" y="184"/>
                  <a:pt x="222" y="190"/>
                  <a:pt x="213" y="192"/>
                </a:cubicBezTo>
                <a:cubicBezTo>
                  <a:pt x="205" y="194"/>
                  <a:pt x="207" y="204"/>
                  <a:pt x="212" y="203"/>
                </a:cubicBezTo>
                <a:cubicBezTo>
                  <a:pt x="217" y="202"/>
                  <a:pt x="220" y="199"/>
                  <a:pt x="221" y="194"/>
                </a:cubicBezTo>
                <a:cubicBezTo>
                  <a:pt x="222" y="189"/>
                  <a:pt x="233" y="180"/>
                  <a:pt x="231" y="187"/>
                </a:cubicBezTo>
                <a:cubicBezTo>
                  <a:pt x="229" y="194"/>
                  <a:pt x="225" y="200"/>
                  <a:pt x="225" y="205"/>
                </a:cubicBezTo>
                <a:cubicBezTo>
                  <a:pt x="225" y="210"/>
                  <a:pt x="219" y="210"/>
                  <a:pt x="218" y="215"/>
                </a:cubicBezTo>
                <a:cubicBezTo>
                  <a:pt x="218" y="220"/>
                  <a:pt x="219" y="220"/>
                  <a:pt x="223" y="224"/>
                </a:cubicBezTo>
                <a:cubicBezTo>
                  <a:pt x="228" y="228"/>
                  <a:pt x="225" y="231"/>
                  <a:pt x="224" y="240"/>
                </a:cubicBezTo>
                <a:cubicBezTo>
                  <a:pt x="223" y="249"/>
                  <a:pt x="198" y="274"/>
                  <a:pt x="195" y="283"/>
                </a:cubicBezTo>
                <a:cubicBezTo>
                  <a:pt x="191" y="291"/>
                  <a:pt x="193" y="303"/>
                  <a:pt x="193" y="312"/>
                </a:cubicBezTo>
                <a:cubicBezTo>
                  <a:pt x="193" y="322"/>
                  <a:pt x="190" y="333"/>
                  <a:pt x="199" y="337"/>
                </a:cubicBezTo>
                <a:cubicBezTo>
                  <a:pt x="208" y="340"/>
                  <a:pt x="209" y="342"/>
                  <a:pt x="209" y="350"/>
                </a:cubicBezTo>
                <a:cubicBezTo>
                  <a:pt x="209" y="359"/>
                  <a:pt x="209" y="369"/>
                  <a:pt x="214" y="375"/>
                </a:cubicBezTo>
                <a:cubicBezTo>
                  <a:pt x="219" y="380"/>
                  <a:pt x="217" y="380"/>
                  <a:pt x="217" y="389"/>
                </a:cubicBezTo>
                <a:cubicBezTo>
                  <a:pt x="217" y="398"/>
                  <a:pt x="223" y="393"/>
                  <a:pt x="223" y="401"/>
                </a:cubicBezTo>
                <a:cubicBezTo>
                  <a:pt x="224" y="408"/>
                  <a:pt x="219" y="412"/>
                  <a:pt x="228" y="417"/>
                </a:cubicBezTo>
                <a:cubicBezTo>
                  <a:pt x="236" y="423"/>
                  <a:pt x="245" y="428"/>
                  <a:pt x="241" y="418"/>
                </a:cubicBezTo>
                <a:cubicBezTo>
                  <a:pt x="237" y="409"/>
                  <a:pt x="234" y="401"/>
                  <a:pt x="230" y="388"/>
                </a:cubicBezTo>
                <a:cubicBezTo>
                  <a:pt x="226" y="375"/>
                  <a:pt x="223" y="350"/>
                  <a:pt x="229" y="358"/>
                </a:cubicBezTo>
                <a:cubicBezTo>
                  <a:pt x="234" y="365"/>
                  <a:pt x="240" y="388"/>
                  <a:pt x="248" y="404"/>
                </a:cubicBezTo>
                <a:cubicBezTo>
                  <a:pt x="255" y="420"/>
                  <a:pt x="265" y="418"/>
                  <a:pt x="265" y="430"/>
                </a:cubicBezTo>
                <a:cubicBezTo>
                  <a:pt x="265" y="442"/>
                  <a:pt x="255" y="453"/>
                  <a:pt x="274" y="460"/>
                </a:cubicBezTo>
                <a:cubicBezTo>
                  <a:pt x="292" y="468"/>
                  <a:pt x="306" y="484"/>
                  <a:pt x="317" y="482"/>
                </a:cubicBezTo>
                <a:cubicBezTo>
                  <a:pt x="328" y="481"/>
                  <a:pt x="335" y="474"/>
                  <a:pt x="339" y="481"/>
                </a:cubicBezTo>
                <a:cubicBezTo>
                  <a:pt x="343" y="489"/>
                  <a:pt x="352" y="499"/>
                  <a:pt x="362" y="499"/>
                </a:cubicBezTo>
                <a:cubicBezTo>
                  <a:pt x="372" y="499"/>
                  <a:pt x="376" y="506"/>
                  <a:pt x="378" y="516"/>
                </a:cubicBezTo>
                <a:cubicBezTo>
                  <a:pt x="379" y="526"/>
                  <a:pt x="386" y="528"/>
                  <a:pt x="396" y="531"/>
                </a:cubicBezTo>
                <a:cubicBezTo>
                  <a:pt x="406" y="535"/>
                  <a:pt x="409" y="545"/>
                  <a:pt x="416" y="545"/>
                </a:cubicBezTo>
                <a:cubicBezTo>
                  <a:pt x="424" y="544"/>
                  <a:pt x="434" y="540"/>
                  <a:pt x="434" y="548"/>
                </a:cubicBezTo>
                <a:cubicBezTo>
                  <a:pt x="434" y="556"/>
                  <a:pt x="437" y="574"/>
                  <a:pt x="425" y="586"/>
                </a:cubicBezTo>
                <a:cubicBezTo>
                  <a:pt x="412" y="598"/>
                  <a:pt x="406" y="606"/>
                  <a:pt x="413" y="614"/>
                </a:cubicBezTo>
                <a:cubicBezTo>
                  <a:pt x="420" y="621"/>
                  <a:pt x="414" y="629"/>
                  <a:pt x="410" y="635"/>
                </a:cubicBezTo>
                <a:cubicBezTo>
                  <a:pt x="407" y="641"/>
                  <a:pt x="413" y="646"/>
                  <a:pt x="420" y="655"/>
                </a:cubicBezTo>
                <a:cubicBezTo>
                  <a:pt x="426" y="664"/>
                  <a:pt x="436" y="675"/>
                  <a:pt x="441" y="694"/>
                </a:cubicBezTo>
                <a:cubicBezTo>
                  <a:pt x="447" y="712"/>
                  <a:pt x="456" y="719"/>
                  <a:pt x="470" y="725"/>
                </a:cubicBezTo>
                <a:cubicBezTo>
                  <a:pt x="484" y="731"/>
                  <a:pt x="495" y="741"/>
                  <a:pt x="495" y="755"/>
                </a:cubicBezTo>
                <a:cubicBezTo>
                  <a:pt x="495" y="769"/>
                  <a:pt x="495" y="818"/>
                  <a:pt x="495" y="832"/>
                </a:cubicBezTo>
                <a:cubicBezTo>
                  <a:pt x="495" y="847"/>
                  <a:pt x="502" y="861"/>
                  <a:pt x="500" y="872"/>
                </a:cubicBezTo>
                <a:cubicBezTo>
                  <a:pt x="497" y="883"/>
                  <a:pt x="500" y="892"/>
                  <a:pt x="503" y="896"/>
                </a:cubicBezTo>
                <a:cubicBezTo>
                  <a:pt x="506" y="901"/>
                  <a:pt x="505" y="910"/>
                  <a:pt x="506" y="919"/>
                </a:cubicBezTo>
                <a:cubicBezTo>
                  <a:pt x="507" y="928"/>
                  <a:pt x="517" y="922"/>
                  <a:pt x="517" y="930"/>
                </a:cubicBezTo>
                <a:cubicBezTo>
                  <a:pt x="517" y="939"/>
                  <a:pt x="513" y="951"/>
                  <a:pt x="518" y="955"/>
                </a:cubicBezTo>
                <a:cubicBezTo>
                  <a:pt x="523" y="960"/>
                  <a:pt x="512" y="975"/>
                  <a:pt x="535" y="989"/>
                </a:cubicBezTo>
                <a:cubicBezTo>
                  <a:pt x="558" y="1003"/>
                  <a:pt x="559" y="1004"/>
                  <a:pt x="561" y="1007"/>
                </a:cubicBezTo>
                <a:cubicBezTo>
                  <a:pt x="563" y="1009"/>
                  <a:pt x="570" y="1002"/>
                  <a:pt x="570" y="1006"/>
                </a:cubicBezTo>
                <a:cubicBezTo>
                  <a:pt x="570" y="1010"/>
                  <a:pt x="558" y="1023"/>
                  <a:pt x="581" y="1023"/>
                </a:cubicBezTo>
                <a:cubicBezTo>
                  <a:pt x="605" y="1023"/>
                  <a:pt x="619" y="1026"/>
                  <a:pt x="605" y="1015"/>
                </a:cubicBezTo>
                <a:cubicBezTo>
                  <a:pt x="590" y="1004"/>
                  <a:pt x="582" y="1009"/>
                  <a:pt x="580" y="998"/>
                </a:cubicBezTo>
                <a:cubicBezTo>
                  <a:pt x="577" y="987"/>
                  <a:pt x="574" y="989"/>
                  <a:pt x="572" y="981"/>
                </a:cubicBezTo>
                <a:cubicBezTo>
                  <a:pt x="570" y="974"/>
                  <a:pt x="578" y="971"/>
                  <a:pt x="575" y="963"/>
                </a:cubicBezTo>
                <a:cubicBezTo>
                  <a:pt x="573" y="955"/>
                  <a:pt x="563" y="955"/>
                  <a:pt x="564" y="948"/>
                </a:cubicBezTo>
                <a:cubicBezTo>
                  <a:pt x="564" y="940"/>
                  <a:pt x="570" y="933"/>
                  <a:pt x="572" y="929"/>
                </a:cubicBezTo>
                <a:cubicBezTo>
                  <a:pt x="574" y="926"/>
                  <a:pt x="574" y="923"/>
                  <a:pt x="569" y="919"/>
                </a:cubicBezTo>
                <a:cubicBezTo>
                  <a:pt x="565" y="916"/>
                  <a:pt x="566" y="915"/>
                  <a:pt x="572" y="913"/>
                </a:cubicBezTo>
                <a:cubicBezTo>
                  <a:pt x="578" y="912"/>
                  <a:pt x="579" y="914"/>
                  <a:pt x="581" y="906"/>
                </a:cubicBezTo>
                <a:cubicBezTo>
                  <a:pt x="584" y="897"/>
                  <a:pt x="591" y="898"/>
                  <a:pt x="595" y="896"/>
                </a:cubicBezTo>
                <a:cubicBezTo>
                  <a:pt x="598" y="893"/>
                  <a:pt x="610" y="890"/>
                  <a:pt x="606" y="879"/>
                </a:cubicBezTo>
                <a:cubicBezTo>
                  <a:pt x="601" y="868"/>
                  <a:pt x="593" y="863"/>
                  <a:pt x="602" y="863"/>
                </a:cubicBezTo>
                <a:cubicBezTo>
                  <a:pt x="612" y="863"/>
                  <a:pt x="621" y="862"/>
                  <a:pt x="627" y="850"/>
                </a:cubicBezTo>
                <a:cubicBezTo>
                  <a:pt x="633" y="838"/>
                  <a:pt x="630" y="836"/>
                  <a:pt x="637" y="827"/>
                </a:cubicBezTo>
                <a:cubicBezTo>
                  <a:pt x="644" y="817"/>
                  <a:pt x="644" y="810"/>
                  <a:pt x="644" y="803"/>
                </a:cubicBezTo>
                <a:cubicBezTo>
                  <a:pt x="644" y="796"/>
                  <a:pt x="641" y="790"/>
                  <a:pt x="650" y="785"/>
                </a:cubicBezTo>
                <a:cubicBezTo>
                  <a:pt x="660" y="781"/>
                  <a:pt x="690" y="776"/>
                  <a:pt x="694" y="763"/>
                </a:cubicBezTo>
                <a:cubicBezTo>
                  <a:pt x="698" y="751"/>
                  <a:pt x="702" y="737"/>
                  <a:pt x="701" y="724"/>
                </a:cubicBezTo>
                <a:cubicBezTo>
                  <a:pt x="699" y="710"/>
                  <a:pt x="698" y="702"/>
                  <a:pt x="707" y="691"/>
                </a:cubicBezTo>
                <a:cubicBezTo>
                  <a:pt x="717" y="680"/>
                  <a:pt x="729" y="671"/>
                  <a:pt x="729" y="661"/>
                </a:cubicBezTo>
                <a:cubicBezTo>
                  <a:pt x="729" y="651"/>
                  <a:pt x="733" y="636"/>
                  <a:pt x="718" y="632"/>
                </a:cubicBezTo>
                <a:close/>
                <a:moveTo>
                  <a:pt x="873" y="79"/>
                </a:moveTo>
                <a:cubicBezTo>
                  <a:pt x="883" y="69"/>
                  <a:pt x="880" y="64"/>
                  <a:pt x="893" y="59"/>
                </a:cubicBezTo>
                <a:cubicBezTo>
                  <a:pt x="905" y="54"/>
                  <a:pt x="902" y="47"/>
                  <a:pt x="900" y="37"/>
                </a:cubicBezTo>
                <a:cubicBezTo>
                  <a:pt x="899" y="27"/>
                  <a:pt x="900" y="31"/>
                  <a:pt x="905" y="28"/>
                </a:cubicBezTo>
                <a:cubicBezTo>
                  <a:pt x="910" y="24"/>
                  <a:pt x="918" y="22"/>
                  <a:pt x="930" y="21"/>
                </a:cubicBezTo>
                <a:cubicBezTo>
                  <a:pt x="942" y="20"/>
                  <a:pt x="931" y="16"/>
                  <a:pt x="931" y="11"/>
                </a:cubicBezTo>
                <a:cubicBezTo>
                  <a:pt x="931" y="6"/>
                  <a:pt x="922" y="7"/>
                  <a:pt x="910" y="8"/>
                </a:cubicBezTo>
                <a:cubicBezTo>
                  <a:pt x="899" y="10"/>
                  <a:pt x="900" y="8"/>
                  <a:pt x="892" y="5"/>
                </a:cubicBezTo>
                <a:cubicBezTo>
                  <a:pt x="883" y="2"/>
                  <a:pt x="834" y="2"/>
                  <a:pt x="821" y="2"/>
                </a:cubicBezTo>
                <a:cubicBezTo>
                  <a:pt x="809" y="2"/>
                  <a:pt x="786" y="4"/>
                  <a:pt x="774" y="5"/>
                </a:cubicBezTo>
                <a:cubicBezTo>
                  <a:pt x="762" y="6"/>
                  <a:pt x="763" y="5"/>
                  <a:pt x="740" y="2"/>
                </a:cubicBezTo>
                <a:cubicBezTo>
                  <a:pt x="718" y="0"/>
                  <a:pt x="658" y="2"/>
                  <a:pt x="636" y="4"/>
                </a:cubicBezTo>
                <a:cubicBezTo>
                  <a:pt x="614" y="7"/>
                  <a:pt x="598" y="9"/>
                  <a:pt x="584" y="18"/>
                </a:cubicBezTo>
                <a:cubicBezTo>
                  <a:pt x="569" y="28"/>
                  <a:pt x="560" y="24"/>
                  <a:pt x="544" y="26"/>
                </a:cubicBezTo>
                <a:cubicBezTo>
                  <a:pt x="528" y="28"/>
                  <a:pt x="527" y="28"/>
                  <a:pt x="519" y="28"/>
                </a:cubicBezTo>
                <a:cubicBezTo>
                  <a:pt x="511" y="28"/>
                  <a:pt x="512" y="24"/>
                  <a:pt x="499" y="29"/>
                </a:cubicBezTo>
                <a:cubicBezTo>
                  <a:pt x="485" y="34"/>
                  <a:pt x="489" y="37"/>
                  <a:pt x="484" y="30"/>
                </a:cubicBezTo>
                <a:cubicBezTo>
                  <a:pt x="479" y="24"/>
                  <a:pt x="473" y="30"/>
                  <a:pt x="449" y="36"/>
                </a:cubicBezTo>
                <a:cubicBezTo>
                  <a:pt x="425" y="42"/>
                  <a:pt x="457" y="49"/>
                  <a:pt x="465" y="51"/>
                </a:cubicBezTo>
                <a:cubicBezTo>
                  <a:pt x="465" y="51"/>
                  <a:pt x="481" y="50"/>
                  <a:pt x="490" y="48"/>
                </a:cubicBezTo>
                <a:cubicBezTo>
                  <a:pt x="500" y="45"/>
                  <a:pt x="504" y="51"/>
                  <a:pt x="510" y="50"/>
                </a:cubicBezTo>
                <a:cubicBezTo>
                  <a:pt x="516" y="48"/>
                  <a:pt x="517" y="42"/>
                  <a:pt x="551" y="34"/>
                </a:cubicBezTo>
                <a:cubicBezTo>
                  <a:pt x="585" y="27"/>
                  <a:pt x="608" y="33"/>
                  <a:pt x="622" y="39"/>
                </a:cubicBezTo>
                <a:cubicBezTo>
                  <a:pt x="635" y="45"/>
                  <a:pt x="635" y="41"/>
                  <a:pt x="647" y="34"/>
                </a:cubicBezTo>
                <a:cubicBezTo>
                  <a:pt x="659" y="26"/>
                  <a:pt x="679" y="20"/>
                  <a:pt x="700" y="17"/>
                </a:cubicBezTo>
                <a:cubicBezTo>
                  <a:pt x="721" y="13"/>
                  <a:pt x="707" y="21"/>
                  <a:pt x="694" y="26"/>
                </a:cubicBezTo>
                <a:cubicBezTo>
                  <a:pt x="681" y="31"/>
                  <a:pt x="669" y="29"/>
                  <a:pt x="671" y="38"/>
                </a:cubicBezTo>
                <a:cubicBezTo>
                  <a:pt x="674" y="46"/>
                  <a:pt x="700" y="44"/>
                  <a:pt x="707" y="44"/>
                </a:cubicBezTo>
                <a:cubicBezTo>
                  <a:pt x="715" y="44"/>
                  <a:pt x="716" y="56"/>
                  <a:pt x="717" y="62"/>
                </a:cubicBezTo>
                <a:cubicBezTo>
                  <a:pt x="718" y="69"/>
                  <a:pt x="716" y="72"/>
                  <a:pt x="718" y="79"/>
                </a:cubicBezTo>
                <a:cubicBezTo>
                  <a:pt x="719" y="86"/>
                  <a:pt x="723" y="85"/>
                  <a:pt x="716" y="92"/>
                </a:cubicBezTo>
                <a:cubicBezTo>
                  <a:pt x="708" y="98"/>
                  <a:pt x="704" y="98"/>
                  <a:pt x="704" y="109"/>
                </a:cubicBezTo>
                <a:cubicBezTo>
                  <a:pt x="704" y="121"/>
                  <a:pt x="709" y="134"/>
                  <a:pt x="721" y="142"/>
                </a:cubicBezTo>
                <a:cubicBezTo>
                  <a:pt x="733" y="151"/>
                  <a:pt x="739" y="151"/>
                  <a:pt x="746" y="138"/>
                </a:cubicBezTo>
                <a:cubicBezTo>
                  <a:pt x="753" y="125"/>
                  <a:pt x="769" y="116"/>
                  <a:pt x="777" y="112"/>
                </a:cubicBezTo>
                <a:cubicBezTo>
                  <a:pt x="786" y="108"/>
                  <a:pt x="798" y="112"/>
                  <a:pt x="809" y="102"/>
                </a:cubicBezTo>
                <a:cubicBezTo>
                  <a:pt x="819" y="92"/>
                  <a:pt x="834" y="96"/>
                  <a:pt x="850" y="91"/>
                </a:cubicBezTo>
                <a:cubicBezTo>
                  <a:pt x="866" y="86"/>
                  <a:pt x="864" y="89"/>
                  <a:pt x="873" y="79"/>
                </a:cubicBezTo>
                <a:close/>
                <a:moveTo>
                  <a:pt x="890" y="98"/>
                </a:moveTo>
                <a:cubicBezTo>
                  <a:pt x="865" y="102"/>
                  <a:pt x="841" y="93"/>
                  <a:pt x="846" y="107"/>
                </a:cubicBezTo>
                <a:cubicBezTo>
                  <a:pt x="850" y="120"/>
                  <a:pt x="851" y="141"/>
                  <a:pt x="864" y="136"/>
                </a:cubicBezTo>
                <a:cubicBezTo>
                  <a:pt x="887" y="129"/>
                  <a:pt x="913" y="125"/>
                  <a:pt x="907" y="114"/>
                </a:cubicBezTo>
                <a:cubicBezTo>
                  <a:pt x="901" y="104"/>
                  <a:pt x="915" y="95"/>
                  <a:pt x="890" y="98"/>
                </a:cubicBezTo>
                <a:close/>
                <a:moveTo>
                  <a:pt x="1051" y="41"/>
                </a:moveTo>
                <a:cubicBezTo>
                  <a:pt x="1052" y="42"/>
                  <a:pt x="1053" y="42"/>
                  <a:pt x="1053" y="42"/>
                </a:cubicBezTo>
                <a:cubicBezTo>
                  <a:pt x="1062" y="45"/>
                  <a:pt x="1068" y="40"/>
                  <a:pt x="1069" y="34"/>
                </a:cubicBezTo>
                <a:cubicBezTo>
                  <a:pt x="1078" y="20"/>
                  <a:pt x="1075" y="45"/>
                  <a:pt x="1085" y="40"/>
                </a:cubicBezTo>
                <a:cubicBezTo>
                  <a:pt x="1095" y="36"/>
                  <a:pt x="1109" y="26"/>
                  <a:pt x="1121" y="20"/>
                </a:cubicBezTo>
                <a:cubicBezTo>
                  <a:pt x="1133" y="14"/>
                  <a:pt x="1107" y="17"/>
                  <a:pt x="1085" y="13"/>
                </a:cubicBezTo>
                <a:cubicBezTo>
                  <a:pt x="1064" y="10"/>
                  <a:pt x="1035" y="16"/>
                  <a:pt x="1027" y="22"/>
                </a:cubicBezTo>
                <a:cubicBezTo>
                  <a:pt x="1019" y="27"/>
                  <a:pt x="1039" y="38"/>
                  <a:pt x="1051" y="41"/>
                </a:cubicBezTo>
                <a:close/>
                <a:moveTo>
                  <a:pt x="1187" y="24"/>
                </a:moveTo>
                <a:cubicBezTo>
                  <a:pt x="1187" y="24"/>
                  <a:pt x="1183" y="29"/>
                  <a:pt x="1193" y="29"/>
                </a:cubicBezTo>
                <a:cubicBezTo>
                  <a:pt x="1203" y="29"/>
                  <a:pt x="1224" y="23"/>
                  <a:pt x="1241" y="23"/>
                </a:cubicBezTo>
                <a:cubicBezTo>
                  <a:pt x="1258" y="23"/>
                  <a:pt x="1253" y="17"/>
                  <a:pt x="1250" y="17"/>
                </a:cubicBezTo>
                <a:cubicBezTo>
                  <a:pt x="1246" y="17"/>
                  <a:pt x="1237" y="8"/>
                  <a:pt x="1224" y="8"/>
                </a:cubicBezTo>
                <a:cubicBezTo>
                  <a:pt x="1210" y="9"/>
                  <a:pt x="1211" y="15"/>
                  <a:pt x="1202" y="15"/>
                </a:cubicBezTo>
                <a:cubicBezTo>
                  <a:pt x="1194" y="15"/>
                  <a:pt x="1196" y="13"/>
                  <a:pt x="1178" y="13"/>
                </a:cubicBezTo>
                <a:cubicBezTo>
                  <a:pt x="1160" y="14"/>
                  <a:pt x="1178" y="22"/>
                  <a:pt x="1187" y="24"/>
                </a:cubicBezTo>
                <a:close/>
                <a:moveTo>
                  <a:pt x="1769" y="676"/>
                </a:moveTo>
                <a:cubicBezTo>
                  <a:pt x="1782" y="678"/>
                  <a:pt x="1793" y="676"/>
                  <a:pt x="1802" y="671"/>
                </a:cubicBezTo>
                <a:cubicBezTo>
                  <a:pt x="1811" y="666"/>
                  <a:pt x="1807" y="660"/>
                  <a:pt x="1806" y="657"/>
                </a:cubicBezTo>
                <a:cubicBezTo>
                  <a:pt x="1805" y="655"/>
                  <a:pt x="1798" y="660"/>
                  <a:pt x="1789" y="662"/>
                </a:cubicBezTo>
                <a:cubicBezTo>
                  <a:pt x="1780" y="663"/>
                  <a:pt x="1777" y="663"/>
                  <a:pt x="1766" y="664"/>
                </a:cubicBezTo>
                <a:cubicBezTo>
                  <a:pt x="1754" y="665"/>
                  <a:pt x="1761" y="660"/>
                  <a:pt x="1749" y="659"/>
                </a:cubicBezTo>
                <a:cubicBezTo>
                  <a:pt x="1736" y="658"/>
                  <a:pt x="1724" y="656"/>
                  <a:pt x="1709" y="651"/>
                </a:cubicBezTo>
                <a:cubicBezTo>
                  <a:pt x="1695" y="646"/>
                  <a:pt x="1687" y="641"/>
                  <a:pt x="1677" y="638"/>
                </a:cubicBezTo>
                <a:cubicBezTo>
                  <a:pt x="1667" y="635"/>
                  <a:pt x="1676" y="629"/>
                  <a:pt x="1676" y="614"/>
                </a:cubicBezTo>
                <a:cubicBezTo>
                  <a:pt x="1675" y="600"/>
                  <a:pt x="1665" y="606"/>
                  <a:pt x="1658" y="601"/>
                </a:cubicBezTo>
                <a:cubicBezTo>
                  <a:pt x="1650" y="596"/>
                  <a:pt x="1653" y="585"/>
                  <a:pt x="1656" y="588"/>
                </a:cubicBezTo>
                <a:cubicBezTo>
                  <a:pt x="1660" y="592"/>
                  <a:pt x="1660" y="596"/>
                  <a:pt x="1660" y="578"/>
                </a:cubicBezTo>
                <a:cubicBezTo>
                  <a:pt x="1660" y="561"/>
                  <a:pt x="1644" y="549"/>
                  <a:pt x="1634" y="534"/>
                </a:cubicBezTo>
                <a:cubicBezTo>
                  <a:pt x="1624" y="519"/>
                  <a:pt x="1626" y="510"/>
                  <a:pt x="1627" y="503"/>
                </a:cubicBezTo>
                <a:cubicBezTo>
                  <a:pt x="1628" y="495"/>
                  <a:pt x="1645" y="509"/>
                  <a:pt x="1655" y="520"/>
                </a:cubicBezTo>
                <a:cubicBezTo>
                  <a:pt x="1664" y="531"/>
                  <a:pt x="1664" y="531"/>
                  <a:pt x="1669" y="529"/>
                </a:cubicBezTo>
                <a:cubicBezTo>
                  <a:pt x="1674" y="526"/>
                  <a:pt x="1689" y="518"/>
                  <a:pt x="1692" y="504"/>
                </a:cubicBezTo>
                <a:cubicBezTo>
                  <a:pt x="1696" y="491"/>
                  <a:pt x="1665" y="464"/>
                  <a:pt x="1661" y="451"/>
                </a:cubicBezTo>
                <a:cubicBezTo>
                  <a:pt x="1657" y="439"/>
                  <a:pt x="1667" y="446"/>
                  <a:pt x="1672" y="438"/>
                </a:cubicBezTo>
                <a:cubicBezTo>
                  <a:pt x="1677" y="429"/>
                  <a:pt x="1683" y="441"/>
                  <a:pt x="1680" y="447"/>
                </a:cubicBezTo>
                <a:cubicBezTo>
                  <a:pt x="1676" y="453"/>
                  <a:pt x="1681" y="456"/>
                  <a:pt x="1684" y="462"/>
                </a:cubicBezTo>
                <a:cubicBezTo>
                  <a:pt x="1687" y="468"/>
                  <a:pt x="1687" y="462"/>
                  <a:pt x="1691" y="455"/>
                </a:cubicBezTo>
                <a:cubicBezTo>
                  <a:pt x="1694" y="447"/>
                  <a:pt x="1692" y="444"/>
                  <a:pt x="1697" y="439"/>
                </a:cubicBezTo>
                <a:cubicBezTo>
                  <a:pt x="1703" y="434"/>
                  <a:pt x="1726" y="428"/>
                  <a:pt x="1732" y="422"/>
                </a:cubicBezTo>
                <a:cubicBezTo>
                  <a:pt x="1738" y="416"/>
                  <a:pt x="1742" y="409"/>
                  <a:pt x="1750" y="388"/>
                </a:cubicBezTo>
                <a:cubicBezTo>
                  <a:pt x="1757" y="367"/>
                  <a:pt x="1749" y="368"/>
                  <a:pt x="1745" y="360"/>
                </a:cubicBezTo>
                <a:cubicBezTo>
                  <a:pt x="1742" y="353"/>
                  <a:pt x="1732" y="340"/>
                  <a:pt x="1726" y="332"/>
                </a:cubicBezTo>
                <a:cubicBezTo>
                  <a:pt x="1720" y="325"/>
                  <a:pt x="1725" y="327"/>
                  <a:pt x="1729" y="324"/>
                </a:cubicBezTo>
                <a:cubicBezTo>
                  <a:pt x="1734" y="322"/>
                  <a:pt x="1730" y="316"/>
                  <a:pt x="1720" y="312"/>
                </a:cubicBezTo>
                <a:cubicBezTo>
                  <a:pt x="1710" y="309"/>
                  <a:pt x="1712" y="316"/>
                  <a:pt x="1702" y="314"/>
                </a:cubicBezTo>
                <a:cubicBezTo>
                  <a:pt x="1693" y="312"/>
                  <a:pt x="1698" y="306"/>
                  <a:pt x="1708" y="294"/>
                </a:cubicBezTo>
                <a:cubicBezTo>
                  <a:pt x="1718" y="282"/>
                  <a:pt x="1713" y="296"/>
                  <a:pt x="1720" y="301"/>
                </a:cubicBezTo>
                <a:cubicBezTo>
                  <a:pt x="1727" y="306"/>
                  <a:pt x="1729" y="297"/>
                  <a:pt x="1734" y="300"/>
                </a:cubicBezTo>
                <a:cubicBezTo>
                  <a:pt x="1739" y="302"/>
                  <a:pt x="1749" y="307"/>
                  <a:pt x="1756" y="317"/>
                </a:cubicBezTo>
                <a:cubicBezTo>
                  <a:pt x="1764" y="327"/>
                  <a:pt x="1764" y="339"/>
                  <a:pt x="1772" y="338"/>
                </a:cubicBezTo>
                <a:cubicBezTo>
                  <a:pt x="1779" y="338"/>
                  <a:pt x="1779" y="334"/>
                  <a:pt x="1782" y="327"/>
                </a:cubicBezTo>
                <a:cubicBezTo>
                  <a:pt x="1786" y="319"/>
                  <a:pt x="1773" y="312"/>
                  <a:pt x="1767" y="306"/>
                </a:cubicBezTo>
                <a:cubicBezTo>
                  <a:pt x="1761" y="300"/>
                  <a:pt x="1756" y="300"/>
                  <a:pt x="1761" y="295"/>
                </a:cubicBezTo>
                <a:cubicBezTo>
                  <a:pt x="1766" y="290"/>
                  <a:pt x="1761" y="283"/>
                  <a:pt x="1764" y="277"/>
                </a:cubicBezTo>
                <a:cubicBezTo>
                  <a:pt x="1766" y="271"/>
                  <a:pt x="1776" y="274"/>
                  <a:pt x="1785" y="270"/>
                </a:cubicBezTo>
                <a:cubicBezTo>
                  <a:pt x="1794" y="266"/>
                  <a:pt x="1795" y="252"/>
                  <a:pt x="1795" y="237"/>
                </a:cubicBezTo>
                <a:cubicBezTo>
                  <a:pt x="1795" y="221"/>
                  <a:pt x="1788" y="215"/>
                  <a:pt x="1783" y="210"/>
                </a:cubicBezTo>
                <a:cubicBezTo>
                  <a:pt x="1779" y="205"/>
                  <a:pt x="1788" y="207"/>
                  <a:pt x="1796" y="213"/>
                </a:cubicBezTo>
                <a:cubicBezTo>
                  <a:pt x="1804" y="219"/>
                  <a:pt x="1815" y="251"/>
                  <a:pt x="1818" y="263"/>
                </a:cubicBezTo>
                <a:cubicBezTo>
                  <a:pt x="1820" y="276"/>
                  <a:pt x="1819" y="276"/>
                  <a:pt x="1829" y="287"/>
                </a:cubicBezTo>
                <a:cubicBezTo>
                  <a:pt x="1839" y="298"/>
                  <a:pt x="1835" y="296"/>
                  <a:pt x="1832" y="309"/>
                </a:cubicBezTo>
                <a:cubicBezTo>
                  <a:pt x="1829" y="322"/>
                  <a:pt x="1820" y="325"/>
                  <a:pt x="1808" y="328"/>
                </a:cubicBezTo>
                <a:cubicBezTo>
                  <a:pt x="1795" y="332"/>
                  <a:pt x="1799" y="334"/>
                  <a:pt x="1792" y="347"/>
                </a:cubicBezTo>
                <a:cubicBezTo>
                  <a:pt x="1784" y="359"/>
                  <a:pt x="1796" y="360"/>
                  <a:pt x="1803" y="364"/>
                </a:cubicBezTo>
                <a:cubicBezTo>
                  <a:pt x="1809" y="367"/>
                  <a:pt x="1813" y="354"/>
                  <a:pt x="1821" y="348"/>
                </a:cubicBezTo>
                <a:cubicBezTo>
                  <a:pt x="1830" y="343"/>
                  <a:pt x="1839" y="338"/>
                  <a:pt x="1853" y="338"/>
                </a:cubicBezTo>
                <a:cubicBezTo>
                  <a:pt x="1867" y="338"/>
                  <a:pt x="1849" y="319"/>
                  <a:pt x="1848" y="309"/>
                </a:cubicBezTo>
                <a:cubicBezTo>
                  <a:pt x="1847" y="299"/>
                  <a:pt x="1846" y="292"/>
                  <a:pt x="1843" y="284"/>
                </a:cubicBezTo>
                <a:cubicBezTo>
                  <a:pt x="1840" y="277"/>
                  <a:pt x="1846" y="277"/>
                  <a:pt x="1857" y="272"/>
                </a:cubicBezTo>
                <a:cubicBezTo>
                  <a:pt x="1867" y="267"/>
                  <a:pt x="1866" y="257"/>
                  <a:pt x="1860" y="257"/>
                </a:cubicBezTo>
                <a:cubicBezTo>
                  <a:pt x="1854" y="257"/>
                  <a:pt x="1849" y="261"/>
                  <a:pt x="1835" y="260"/>
                </a:cubicBezTo>
                <a:cubicBezTo>
                  <a:pt x="1822" y="259"/>
                  <a:pt x="1825" y="248"/>
                  <a:pt x="1822" y="244"/>
                </a:cubicBezTo>
                <a:cubicBezTo>
                  <a:pt x="1819" y="240"/>
                  <a:pt x="1814" y="231"/>
                  <a:pt x="1814" y="223"/>
                </a:cubicBezTo>
                <a:cubicBezTo>
                  <a:pt x="1813" y="215"/>
                  <a:pt x="1801" y="205"/>
                  <a:pt x="1793" y="198"/>
                </a:cubicBezTo>
                <a:cubicBezTo>
                  <a:pt x="1784" y="190"/>
                  <a:pt x="1779" y="185"/>
                  <a:pt x="1779" y="189"/>
                </a:cubicBezTo>
                <a:cubicBezTo>
                  <a:pt x="1779" y="192"/>
                  <a:pt x="1774" y="188"/>
                  <a:pt x="1762" y="187"/>
                </a:cubicBezTo>
                <a:cubicBezTo>
                  <a:pt x="1750" y="186"/>
                  <a:pt x="1748" y="189"/>
                  <a:pt x="1738" y="188"/>
                </a:cubicBezTo>
                <a:cubicBezTo>
                  <a:pt x="1728" y="187"/>
                  <a:pt x="1739" y="170"/>
                  <a:pt x="1743" y="158"/>
                </a:cubicBezTo>
                <a:cubicBezTo>
                  <a:pt x="1747" y="146"/>
                  <a:pt x="1759" y="153"/>
                  <a:pt x="1768" y="153"/>
                </a:cubicBezTo>
                <a:cubicBezTo>
                  <a:pt x="1777" y="153"/>
                  <a:pt x="1782" y="154"/>
                  <a:pt x="1795" y="157"/>
                </a:cubicBezTo>
                <a:cubicBezTo>
                  <a:pt x="1809" y="161"/>
                  <a:pt x="1803" y="149"/>
                  <a:pt x="1805" y="140"/>
                </a:cubicBezTo>
                <a:cubicBezTo>
                  <a:pt x="1808" y="130"/>
                  <a:pt x="1814" y="135"/>
                  <a:pt x="1821" y="139"/>
                </a:cubicBezTo>
                <a:cubicBezTo>
                  <a:pt x="1829" y="142"/>
                  <a:pt x="1831" y="143"/>
                  <a:pt x="1831" y="135"/>
                </a:cubicBezTo>
                <a:cubicBezTo>
                  <a:pt x="1831" y="128"/>
                  <a:pt x="1838" y="126"/>
                  <a:pt x="1844" y="133"/>
                </a:cubicBezTo>
                <a:cubicBezTo>
                  <a:pt x="1850" y="140"/>
                  <a:pt x="1834" y="154"/>
                  <a:pt x="1834" y="154"/>
                </a:cubicBezTo>
                <a:cubicBezTo>
                  <a:pt x="1834" y="154"/>
                  <a:pt x="1829" y="169"/>
                  <a:pt x="1838" y="174"/>
                </a:cubicBezTo>
                <a:cubicBezTo>
                  <a:pt x="1847" y="179"/>
                  <a:pt x="1866" y="201"/>
                  <a:pt x="1877" y="209"/>
                </a:cubicBezTo>
                <a:cubicBezTo>
                  <a:pt x="1888" y="216"/>
                  <a:pt x="1880" y="196"/>
                  <a:pt x="1880" y="182"/>
                </a:cubicBezTo>
                <a:cubicBezTo>
                  <a:pt x="1880" y="167"/>
                  <a:pt x="1870" y="169"/>
                  <a:pt x="1862" y="156"/>
                </a:cubicBezTo>
                <a:cubicBezTo>
                  <a:pt x="1855" y="142"/>
                  <a:pt x="1860" y="148"/>
                  <a:pt x="1874" y="148"/>
                </a:cubicBezTo>
                <a:cubicBezTo>
                  <a:pt x="1889" y="148"/>
                  <a:pt x="1889" y="143"/>
                  <a:pt x="1893" y="139"/>
                </a:cubicBezTo>
                <a:cubicBezTo>
                  <a:pt x="1896" y="135"/>
                  <a:pt x="1899" y="134"/>
                  <a:pt x="1911" y="134"/>
                </a:cubicBezTo>
                <a:cubicBezTo>
                  <a:pt x="1924" y="134"/>
                  <a:pt x="1916" y="129"/>
                  <a:pt x="1910" y="122"/>
                </a:cubicBezTo>
                <a:cubicBezTo>
                  <a:pt x="1905" y="115"/>
                  <a:pt x="1893" y="117"/>
                  <a:pt x="1897" y="113"/>
                </a:cubicBezTo>
                <a:cubicBezTo>
                  <a:pt x="1901" y="109"/>
                  <a:pt x="1924" y="115"/>
                  <a:pt x="1935" y="120"/>
                </a:cubicBezTo>
                <a:cubicBezTo>
                  <a:pt x="1946" y="124"/>
                  <a:pt x="1943" y="120"/>
                  <a:pt x="1942" y="110"/>
                </a:cubicBezTo>
                <a:cubicBezTo>
                  <a:pt x="1940" y="100"/>
                  <a:pt x="1931" y="108"/>
                  <a:pt x="1904" y="98"/>
                </a:cubicBezTo>
                <a:cubicBezTo>
                  <a:pt x="1877" y="88"/>
                  <a:pt x="1847" y="82"/>
                  <a:pt x="1838" y="82"/>
                </a:cubicBezTo>
                <a:cubicBezTo>
                  <a:pt x="1829" y="82"/>
                  <a:pt x="1835" y="76"/>
                  <a:pt x="1842" y="76"/>
                </a:cubicBezTo>
                <a:cubicBezTo>
                  <a:pt x="1849" y="76"/>
                  <a:pt x="1847" y="70"/>
                  <a:pt x="1841" y="66"/>
                </a:cubicBezTo>
                <a:cubicBezTo>
                  <a:pt x="1834" y="63"/>
                  <a:pt x="1828" y="66"/>
                  <a:pt x="1825" y="73"/>
                </a:cubicBezTo>
                <a:cubicBezTo>
                  <a:pt x="1823" y="81"/>
                  <a:pt x="1833" y="82"/>
                  <a:pt x="1814" y="82"/>
                </a:cubicBezTo>
                <a:cubicBezTo>
                  <a:pt x="1794" y="82"/>
                  <a:pt x="1780" y="82"/>
                  <a:pt x="1757" y="77"/>
                </a:cubicBezTo>
                <a:cubicBezTo>
                  <a:pt x="1734" y="73"/>
                  <a:pt x="1726" y="73"/>
                  <a:pt x="1707" y="72"/>
                </a:cubicBezTo>
                <a:cubicBezTo>
                  <a:pt x="1687" y="72"/>
                  <a:pt x="1689" y="63"/>
                  <a:pt x="1669" y="63"/>
                </a:cubicBezTo>
                <a:cubicBezTo>
                  <a:pt x="1649" y="63"/>
                  <a:pt x="1655" y="56"/>
                  <a:pt x="1647" y="46"/>
                </a:cubicBezTo>
                <a:cubicBezTo>
                  <a:pt x="1639" y="37"/>
                  <a:pt x="1634" y="40"/>
                  <a:pt x="1609" y="40"/>
                </a:cubicBezTo>
                <a:cubicBezTo>
                  <a:pt x="1584" y="40"/>
                  <a:pt x="1597" y="50"/>
                  <a:pt x="1602" y="51"/>
                </a:cubicBezTo>
                <a:cubicBezTo>
                  <a:pt x="1607" y="53"/>
                  <a:pt x="1621" y="57"/>
                  <a:pt x="1630" y="66"/>
                </a:cubicBezTo>
                <a:cubicBezTo>
                  <a:pt x="1639" y="74"/>
                  <a:pt x="1613" y="71"/>
                  <a:pt x="1602" y="72"/>
                </a:cubicBezTo>
                <a:cubicBezTo>
                  <a:pt x="1591" y="72"/>
                  <a:pt x="1592" y="66"/>
                  <a:pt x="1580" y="58"/>
                </a:cubicBezTo>
                <a:cubicBezTo>
                  <a:pt x="1567" y="50"/>
                  <a:pt x="1536" y="55"/>
                  <a:pt x="1518" y="54"/>
                </a:cubicBezTo>
                <a:cubicBezTo>
                  <a:pt x="1500" y="53"/>
                  <a:pt x="1500" y="54"/>
                  <a:pt x="1493" y="41"/>
                </a:cubicBezTo>
                <a:cubicBezTo>
                  <a:pt x="1486" y="29"/>
                  <a:pt x="1472" y="35"/>
                  <a:pt x="1453" y="35"/>
                </a:cubicBezTo>
                <a:cubicBezTo>
                  <a:pt x="1435" y="35"/>
                  <a:pt x="1425" y="26"/>
                  <a:pt x="1415" y="20"/>
                </a:cubicBezTo>
                <a:cubicBezTo>
                  <a:pt x="1406" y="14"/>
                  <a:pt x="1392" y="13"/>
                  <a:pt x="1372" y="10"/>
                </a:cubicBezTo>
                <a:cubicBezTo>
                  <a:pt x="1351" y="7"/>
                  <a:pt x="1362" y="23"/>
                  <a:pt x="1370" y="24"/>
                </a:cubicBezTo>
                <a:cubicBezTo>
                  <a:pt x="1370" y="24"/>
                  <a:pt x="1378" y="27"/>
                  <a:pt x="1387" y="28"/>
                </a:cubicBezTo>
                <a:cubicBezTo>
                  <a:pt x="1395" y="29"/>
                  <a:pt x="1413" y="29"/>
                  <a:pt x="1422" y="40"/>
                </a:cubicBezTo>
                <a:cubicBezTo>
                  <a:pt x="1431" y="51"/>
                  <a:pt x="1394" y="47"/>
                  <a:pt x="1377" y="56"/>
                </a:cubicBezTo>
                <a:cubicBezTo>
                  <a:pt x="1360" y="66"/>
                  <a:pt x="1346" y="61"/>
                  <a:pt x="1335" y="66"/>
                </a:cubicBezTo>
                <a:cubicBezTo>
                  <a:pt x="1323" y="72"/>
                  <a:pt x="1341" y="80"/>
                  <a:pt x="1345" y="91"/>
                </a:cubicBezTo>
                <a:cubicBezTo>
                  <a:pt x="1349" y="102"/>
                  <a:pt x="1345" y="102"/>
                  <a:pt x="1337" y="104"/>
                </a:cubicBezTo>
                <a:cubicBezTo>
                  <a:pt x="1330" y="107"/>
                  <a:pt x="1340" y="93"/>
                  <a:pt x="1336" y="88"/>
                </a:cubicBezTo>
                <a:cubicBezTo>
                  <a:pt x="1333" y="84"/>
                  <a:pt x="1320" y="62"/>
                  <a:pt x="1310" y="56"/>
                </a:cubicBezTo>
                <a:cubicBezTo>
                  <a:pt x="1300" y="49"/>
                  <a:pt x="1302" y="61"/>
                  <a:pt x="1303" y="71"/>
                </a:cubicBezTo>
                <a:cubicBezTo>
                  <a:pt x="1305" y="80"/>
                  <a:pt x="1308" y="80"/>
                  <a:pt x="1310" y="87"/>
                </a:cubicBezTo>
                <a:cubicBezTo>
                  <a:pt x="1313" y="93"/>
                  <a:pt x="1299" y="87"/>
                  <a:pt x="1293" y="82"/>
                </a:cubicBezTo>
                <a:cubicBezTo>
                  <a:pt x="1286" y="77"/>
                  <a:pt x="1264" y="88"/>
                  <a:pt x="1254" y="83"/>
                </a:cubicBezTo>
                <a:cubicBezTo>
                  <a:pt x="1244" y="78"/>
                  <a:pt x="1257" y="80"/>
                  <a:pt x="1257" y="75"/>
                </a:cubicBezTo>
                <a:cubicBezTo>
                  <a:pt x="1257" y="70"/>
                  <a:pt x="1245" y="74"/>
                  <a:pt x="1242" y="66"/>
                </a:cubicBezTo>
                <a:cubicBezTo>
                  <a:pt x="1239" y="59"/>
                  <a:pt x="1263" y="50"/>
                  <a:pt x="1278" y="47"/>
                </a:cubicBezTo>
                <a:cubicBezTo>
                  <a:pt x="1293" y="45"/>
                  <a:pt x="1292" y="45"/>
                  <a:pt x="1292" y="37"/>
                </a:cubicBezTo>
                <a:cubicBezTo>
                  <a:pt x="1292" y="29"/>
                  <a:pt x="1265" y="32"/>
                  <a:pt x="1242" y="43"/>
                </a:cubicBezTo>
                <a:cubicBezTo>
                  <a:pt x="1219" y="54"/>
                  <a:pt x="1225" y="61"/>
                  <a:pt x="1222" y="69"/>
                </a:cubicBezTo>
                <a:cubicBezTo>
                  <a:pt x="1218" y="77"/>
                  <a:pt x="1229" y="77"/>
                  <a:pt x="1234" y="82"/>
                </a:cubicBezTo>
                <a:cubicBezTo>
                  <a:pt x="1240" y="86"/>
                  <a:pt x="1229" y="88"/>
                  <a:pt x="1218" y="91"/>
                </a:cubicBezTo>
                <a:cubicBezTo>
                  <a:pt x="1208" y="94"/>
                  <a:pt x="1206" y="91"/>
                  <a:pt x="1194" y="95"/>
                </a:cubicBezTo>
                <a:cubicBezTo>
                  <a:pt x="1182" y="99"/>
                  <a:pt x="1189" y="104"/>
                  <a:pt x="1179" y="109"/>
                </a:cubicBezTo>
                <a:cubicBezTo>
                  <a:pt x="1169" y="113"/>
                  <a:pt x="1170" y="113"/>
                  <a:pt x="1161" y="116"/>
                </a:cubicBezTo>
                <a:cubicBezTo>
                  <a:pt x="1153" y="120"/>
                  <a:pt x="1163" y="104"/>
                  <a:pt x="1175" y="102"/>
                </a:cubicBezTo>
                <a:cubicBezTo>
                  <a:pt x="1186" y="100"/>
                  <a:pt x="1183" y="93"/>
                  <a:pt x="1180" y="91"/>
                </a:cubicBezTo>
                <a:cubicBezTo>
                  <a:pt x="1176" y="88"/>
                  <a:pt x="1154" y="82"/>
                  <a:pt x="1131" y="75"/>
                </a:cubicBezTo>
                <a:cubicBezTo>
                  <a:pt x="1107" y="68"/>
                  <a:pt x="1069" y="77"/>
                  <a:pt x="1057" y="83"/>
                </a:cubicBezTo>
                <a:cubicBezTo>
                  <a:pt x="1044" y="89"/>
                  <a:pt x="1045" y="93"/>
                  <a:pt x="1043" y="102"/>
                </a:cubicBezTo>
                <a:cubicBezTo>
                  <a:pt x="1042" y="110"/>
                  <a:pt x="1013" y="123"/>
                  <a:pt x="999" y="130"/>
                </a:cubicBezTo>
                <a:cubicBezTo>
                  <a:pt x="984" y="138"/>
                  <a:pt x="997" y="148"/>
                  <a:pt x="1001" y="155"/>
                </a:cubicBezTo>
                <a:cubicBezTo>
                  <a:pt x="1005" y="162"/>
                  <a:pt x="1015" y="158"/>
                  <a:pt x="1027" y="155"/>
                </a:cubicBezTo>
                <a:cubicBezTo>
                  <a:pt x="1038" y="151"/>
                  <a:pt x="1037" y="166"/>
                  <a:pt x="1038" y="171"/>
                </a:cubicBezTo>
                <a:cubicBezTo>
                  <a:pt x="1040" y="176"/>
                  <a:pt x="1047" y="177"/>
                  <a:pt x="1058" y="172"/>
                </a:cubicBezTo>
                <a:cubicBezTo>
                  <a:pt x="1069" y="167"/>
                  <a:pt x="1066" y="155"/>
                  <a:pt x="1066" y="148"/>
                </a:cubicBezTo>
                <a:cubicBezTo>
                  <a:pt x="1066" y="141"/>
                  <a:pt x="1064" y="138"/>
                  <a:pt x="1071" y="129"/>
                </a:cubicBezTo>
                <a:cubicBezTo>
                  <a:pt x="1079" y="120"/>
                  <a:pt x="1085" y="114"/>
                  <a:pt x="1092" y="109"/>
                </a:cubicBezTo>
                <a:cubicBezTo>
                  <a:pt x="1099" y="105"/>
                  <a:pt x="1098" y="113"/>
                  <a:pt x="1088" y="121"/>
                </a:cubicBezTo>
                <a:cubicBezTo>
                  <a:pt x="1078" y="130"/>
                  <a:pt x="1085" y="132"/>
                  <a:pt x="1090" y="142"/>
                </a:cubicBezTo>
                <a:cubicBezTo>
                  <a:pt x="1095" y="152"/>
                  <a:pt x="1105" y="142"/>
                  <a:pt x="1117" y="141"/>
                </a:cubicBezTo>
                <a:cubicBezTo>
                  <a:pt x="1130" y="139"/>
                  <a:pt x="1107" y="151"/>
                  <a:pt x="1097" y="151"/>
                </a:cubicBezTo>
                <a:cubicBezTo>
                  <a:pt x="1088" y="151"/>
                  <a:pt x="1097" y="162"/>
                  <a:pt x="1091" y="162"/>
                </a:cubicBezTo>
                <a:cubicBezTo>
                  <a:pt x="1085" y="162"/>
                  <a:pt x="1085" y="166"/>
                  <a:pt x="1084" y="176"/>
                </a:cubicBezTo>
                <a:cubicBezTo>
                  <a:pt x="1083" y="186"/>
                  <a:pt x="1080" y="183"/>
                  <a:pt x="1073" y="186"/>
                </a:cubicBezTo>
                <a:cubicBezTo>
                  <a:pt x="1066" y="189"/>
                  <a:pt x="1056" y="189"/>
                  <a:pt x="1045" y="187"/>
                </a:cubicBezTo>
                <a:cubicBezTo>
                  <a:pt x="1034" y="184"/>
                  <a:pt x="1035" y="174"/>
                  <a:pt x="1027" y="167"/>
                </a:cubicBezTo>
                <a:cubicBezTo>
                  <a:pt x="1020" y="161"/>
                  <a:pt x="1018" y="171"/>
                  <a:pt x="1018" y="175"/>
                </a:cubicBezTo>
                <a:cubicBezTo>
                  <a:pt x="1018" y="179"/>
                  <a:pt x="1011" y="189"/>
                  <a:pt x="1007" y="189"/>
                </a:cubicBezTo>
                <a:cubicBezTo>
                  <a:pt x="1004" y="189"/>
                  <a:pt x="994" y="199"/>
                  <a:pt x="988" y="207"/>
                </a:cubicBezTo>
                <a:cubicBezTo>
                  <a:pt x="982" y="215"/>
                  <a:pt x="978" y="210"/>
                  <a:pt x="976" y="207"/>
                </a:cubicBezTo>
                <a:cubicBezTo>
                  <a:pt x="974" y="204"/>
                  <a:pt x="980" y="199"/>
                  <a:pt x="977" y="190"/>
                </a:cubicBezTo>
                <a:cubicBezTo>
                  <a:pt x="973" y="182"/>
                  <a:pt x="960" y="175"/>
                  <a:pt x="964" y="156"/>
                </a:cubicBezTo>
                <a:cubicBezTo>
                  <a:pt x="968" y="136"/>
                  <a:pt x="959" y="146"/>
                  <a:pt x="946" y="148"/>
                </a:cubicBezTo>
                <a:cubicBezTo>
                  <a:pt x="932" y="150"/>
                  <a:pt x="928" y="156"/>
                  <a:pt x="927" y="161"/>
                </a:cubicBezTo>
                <a:cubicBezTo>
                  <a:pt x="926" y="166"/>
                  <a:pt x="919" y="176"/>
                  <a:pt x="910" y="185"/>
                </a:cubicBezTo>
                <a:cubicBezTo>
                  <a:pt x="902" y="194"/>
                  <a:pt x="908" y="202"/>
                  <a:pt x="912" y="212"/>
                </a:cubicBezTo>
                <a:cubicBezTo>
                  <a:pt x="916" y="222"/>
                  <a:pt x="927" y="209"/>
                  <a:pt x="931" y="200"/>
                </a:cubicBezTo>
                <a:cubicBezTo>
                  <a:pt x="934" y="192"/>
                  <a:pt x="938" y="188"/>
                  <a:pt x="943" y="192"/>
                </a:cubicBezTo>
                <a:cubicBezTo>
                  <a:pt x="948" y="196"/>
                  <a:pt x="936" y="204"/>
                  <a:pt x="934" y="214"/>
                </a:cubicBezTo>
                <a:cubicBezTo>
                  <a:pt x="932" y="224"/>
                  <a:pt x="937" y="223"/>
                  <a:pt x="949" y="220"/>
                </a:cubicBezTo>
                <a:cubicBezTo>
                  <a:pt x="961" y="216"/>
                  <a:pt x="955" y="214"/>
                  <a:pt x="964" y="218"/>
                </a:cubicBezTo>
                <a:cubicBezTo>
                  <a:pt x="973" y="222"/>
                  <a:pt x="956" y="226"/>
                  <a:pt x="945" y="226"/>
                </a:cubicBezTo>
                <a:cubicBezTo>
                  <a:pt x="934" y="227"/>
                  <a:pt x="938" y="235"/>
                  <a:pt x="947" y="242"/>
                </a:cubicBezTo>
                <a:cubicBezTo>
                  <a:pt x="957" y="248"/>
                  <a:pt x="952" y="258"/>
                  <a:pt x="947" y="259"/>
                </a:cubicBezTo>
                <a:cubicBezTo>
                  <a:pt x="941" y="260"/>
                  <a:pt x="930" y="262"/>
                  <a:pt x="913" y="265"/>
                </a:cubicBezTo>
                <a:cubicBezTo>
                  <a:pt x="896" y="268"/>
                  <a:pt x="911" y="282"/>
                  <a:pt x="908" y="290"/>
                </a:cubicBezTo>
                <a:cubicBezTo>
                  <a:pt x="904" y="297"/>
                  <a:pt x="904" y="314"/>
                  <a:pt x="911" y="315"/>
                </a:cubicBezTo>
                <a:cubicBezTo>
                  <a:pt x="919" y="316"/>
                  <a:pt x="919" y="328"/>
                  <a:pt x="915" y="332"/>
                </a:cubicBezTo>
                <a:cubicBezTo>
                  <a:pt x="910" y="337"/>
                  <a:pt x="910" y="341"/>
                  <a:pt x="899" y="348"/>
                </a:cubicBezTo>
                <a:cubicBezTo>
                  <a:pt x="889" y="356"/>
                  <a:pt x="897" y="363"/>
                  <a:pt x="894" y="373"/>
                </a:cubicBezTo>
                <a:cubicBezTo>
                  <a:pt x="890" y="383"/>
                  <a:pt x="882" y="377"/>
                  <a:pt x="872" y="388"/>
                </a:cubicBezTo>
                <a:cubicBezTo>
                  <a:pt x="862" y="399"/>
                  <a:pt x="857" y="407"/>
                  <a:pt x="850" y="420"/>
                </a:cubicBezTo>
                <a:cubicBezTo>
                  <a:pt x="842" y="433"/>
                  <a:pt x="841" y="433"/>
                  <a:pt x="851" y="449"/>
                </a:cubicBezTo>
                <a:cubicBezTo>
                  <a:pt x="860" y="464"/>
                  <a:pt x="851" y="468"/>
                  <a:pt x="843" y="481"/>
                </a:cubicBezTo>
                <a:cubicBezTo>
                  <a:pt x="835" y="495"/>
                  <a:pt x="846" y="496"/>
                  <a:pt x="849" y="508"/>
                </a:cubicBezTo>
                <a:cubicBezTo>
                  <a:pt x="852" y="519"/>
                  <a:pt x="859" y="517"/>
                  <a:pt x="862" y="529"/>
                </a:cubicBezTo>
                <a:cubicBezTo>
                  <a:pt x="864" y="540"/>
                  <a:pt x="867" y="544"/>
                  <a:pt x="879" y="552"/>
                </a:cubicBezTo>
                <a:cubicBezTo>
                  <a:pt x="891" y="561"/>
                  <a:pt x="903" y="572"/>
                  <a:pt x="909" y="570"/>
                </a:cubicBezTo>
                <a:cubicBezTo>
                  <a:pt x="915" y="567"/>
                  <a:pt x="924" y="561"/>
                  <a:pt x="943" y="561"/>
                </a:cubicBezTo>
                <a:cubicBezTo>
                  <a:pt x="963" y="562"/>
                  <a:pt x="956" y="553"/>
                  <a:pt x="976" y="550"/>
                </a:cubicBezTo>
                <a:cubicBezTo>
                  <a:pt x="996" y="546"/>
                  <a:pt x="985" y="552"/>
                  <a:pt x="988" y="558"/>
                </a:cubicBezTo>
                <a:cubicBezTo>
                  <a:pt x="990" y="564"/>
                  <a:pt x="1001" y="570"/>
                  <a:pt x="1016" y="571"/>
                </a:cubicBezTo>
                <a:cubicBezTo>
                  <a:pt x="1032" y="572"/>
                  <a:pt x="1019" y="590"/>
                  <a:pt x="1018" y="602"/>
                </a:cubicBezTo>
                <a:cubicBezTo>
                  <a:pt x="1017" y="614"/>
                  <a:pt x="1018" y="614"/>
                  <a:pt x="1026" y="624"/>
                </a:cubicBezTo>
                <a:cubicBezTo>
                  <a:pt x="1033" y="634"/>
                  <a:pt x="1043" y="657"/>
                  <a:pt x="1046" y="668"/>
                </a:cubicBezTo>
                <a:cubicBezTo>
                  <a:pt x="1048" y="680"/>
                  <a:pt x="1043" y="694"/>
                  <a:pt x="1037" y="705"/>
                </a:cubicBezTo>
                <a:cubicBezTo>
                  <a:pt x="1030" y="715"/>
                  <a:pt x="1032" y="741"/>
                  <a:pt x="1047" y="759"/>
                </a:cubicBezTo>
                <a:cubicBezTo>
                  <a:pt x="1061" y="778"/>
                  <a:pt x="1053" y="777"/>
                  <a:pt x="1053" y="796"/>
                </a:cubicBezTo>
                <a:cubicBezTo>
                  <a:pt x="1053" y="816"/>
                  <a:pt x="1063" y="812"/>
                  <a:pt x="1070" y="823"/>
                </a:cubicBezTo>
                <a:cubicBezTo>
                  <a:pt x="1078" y="834"/>
                  <a:pt x="1075" y="854"/>
                  <a:pt x="1081" y="865"/>
                </a:cubicBezTo>
                <a:cubicBezTo>
                  <a:pt x="1088" y="876"/>
                  <a:pt x="1100" y="866"/>
                  <a:pt x="1113" y="861"/>
                </a:cubicBezTo>
                <a:cubicBezTo>
                  <a:pt x="1127" y="856"/>
                  <a:pt x="1133" y="858"/>
                  <a:pt x="1149" y="846"/>
                </a:cubicBezTo>
                <a:cubicBezTo>
                  <a:pt x="1165" y="834"/>
                  <a:pt x="1177" y="811"/>
                  <a:pt x="1177" y="804"/>
                </a:cubicBezTo>
                <a:cubicBezTo>
                  <a:pt x="1177" y="797"/>
                  <a:pt x="1182" y="795"/>
                  <a:pt x="1191" y="791"/>
                </a:cubicBezTo>
                <a:cubicBezTo>
                  <a:pt x="1199" y="788"/>
                  <a:pt x="1197" y="766"/>
                  <a:pt x="1197" y="760"/>
                </a:cubicBezTo>
                <a:cubicBezTo>
                  <a:pt x="1196" y="754"/>
                  <a:pt x="1198" y="749"/>
                  <a:pt x="1202" y="746"/>
                </a:cubicBezTo>
                <a:cubicBezTo>
                  <a:pt x="1205" y="742"/>
                  <a:pt x="1226" y="722"/>
                  <a:pt x="1234" y="714"/>
                </a:cubicBezTo>
                <a:cubicBezTo>
                  <a:pt x="1241" y="705"/>
                  <a:pt x="1234" y="694"/>
                  <a:pt x="1233" y="680"/>
                </a:cubicBezTo>
                <a:cubicBezTo>
                  <a:pt x="1231" y="667"/>
                  <a:pt x="1226" y="662"/>
                  <a:pt x="1226" y="646"/>
                </a:cubicBezTo>
                <a:cubicBezTo>
                  <a:pt x="1226" y="630"/>
                  <a:pt x="1221" y="631"/>
                  <a:pt x="1249" y="605"/>
                </a:cubicBezTo>
                <a:cubicBezTo>
                  <a:pt x="1277" y="579"/>
                  <a:pt x="1303" y="538"/>
                  <a:pt x="1305" y="529"/>
                </a:cubicBezTo>
                <a:cubicBezTo>
                  <a:pt x="1308" y="519"/>
                  <a:pt x="1307" y="512"/>
                  <a:pt x="1305" y="505"/>
                </a:cubicBezTo>
                <a:cubicBezTo>
                  <a:pt x="1303" y="498"/>
                  <a:pt x="1267" y="512"/>
                  <a:pt x="1259" y="512"/>
                </a:cubicBezTo>
                <a:cubicBezTo>
                  <a:pt x="1250" y="512"/>
                  <a:pt x="1235" y="493"/>
                  <a:pt x="1234" y="487"/>
                </a:cubicBezTo>
                <a:cubicBezTo>
                  <a:pt x="1232" y="480"/>
                  <a:pt x="1219" y="473"/>
                  <a:pt x="1208" y="463"/>
                </a:cubicBezTo>
                <a:cubicBezTo>
                  <a:pt x="1197" y="453"/>
                  <a:pt x="1206" y="439"/>
                  <a:pt x="1197" y="428"/>
                </a:cubicBezTo>
                <a:cubicBezTo>
                  <a:pt x="1189" y="417"/>
                  <a:pt x="1185" y="401"/>
                  <a:pt x="1183" y="391"/>
                </a:cubicBezTo>
                <a:cubicBezTo>
                  <a:pt x="1181" y="382"/>
                  <a:pt x="1196" y="398"/>
                  <a:pt x="1207" y="411"/>
                </a:cubicBezTo>
                <a:cubicBezTo>
                  <a:pt x="1218" y="423"/>
                  <a:pt x="1232" y="447"/>
                  <a:pt x="1236" y="455"/>
                </a:cubicBezTo>
                <a:cubicBezTo>
                  <a:pt x="1240" y="464"/>
                  <a:pt x="1244" y="476"/>
                  <a:pt x="1245" y="487"/>
                </a:cubicBezTo>
                <a:cubicBezTo>
                  <a:pt x="1245" y="497"/>
                  <a:pt x="1252" y="498"/>
                  <a:pt x="1262" y="497"/>
                </a:cubicBezTo>
                <a:cubicBezTo>
                  <a:pt x="1272" y="497"/>
                  <a:pt x="1308" y="478"/>
                  <a:pt x="1320" y="472"/>
                </a:cubicBezTo>
                <a:cubicBezTo>
                  <a:pt x="1333" y="466"/>
                  <a:pt x="1348" y="449"/>
                  <a:pt x="1354" y="432"/>
                </a:cubicBezTo>
                <a:cubicBezTo>
                  <a:pt x="1360" y="415"/>
                  <a:pt x="1341" y="417"/>
                  <a:pt x="1333" y="409"/>
                </a:cubicBezTo>
                <a:cubicBezTo>
                  <a:pt x="1325" y="401"/>
                  <a:pt x="1325" y="409"/>
                  <a:pt x="1314" y="412"/>
                </a:cubicBezTo>
                <a:cubicBezTo>
                  <a:pt x="1304" y="414"/>
                  <a:pt x="1296" y="401"/>
                  <a:pt x="1280" y="386"/>
                </a:cubicBezTo>
                <a:cubicBezTo>
                  <a:pt x="1264" y="370"/>
                  <a:pt x="1274" y="375"/>
                  <a:pt x="1277" y="372"/>
                </a:cubicBezTo>
                <a:cubicBezTo>
                  <a:pt x="1281" y="369"/>
                  <a:pt x="1297" y="380"/>
                  <a:pt x="1306" y="391"/>
                </a:cubicBezTo>
                <a:cubicBezTo>
                  <a:pt x="1315" y="401"/>
                  <a:pt x="1317" y="397"/>
                  <a:pt x="1328" y="397"/>
                </a:cubicBezTo>
                <a:cubicBezTo>
                  <a:pt x="1339" y="397"/>
                  <a:pt x="1341" y="402"/>
                  <a:pt x="1356" y="407"/>
                </a:cubicBezTo>
                <a:cubicBezTo>
                  <a:pt x="1370" y="411"/>
                  <a:pt x="1378" y="405"/>
                  <a:pt x="1390" y="406"/>
                </a:cubicBezTo>
                <a:cubicBezTo>
                  <a:pt x="1402" y="407"/>
                  <a:pt x="1400" y="413"/>
                  <a:pt x="1409" y="427"/>
                </a:cubicBezTo>
                <a:cubicBezTo>
                  <a:pt x="1417" y="440"/>
                  <a:pt x="1414" y="436"/>
                  <a:pt x="1432" y="438"/>
                </a:cubicBezTo>
                <a:cubicBezTo>
                  <a:pt x="1451" y="439"/>
                  <a:pt x="1437" y="438"/>
                  <a:pt x="1437" y="449"/>
                </a:cubicBezTo>
                <a:cubicBezTo>
                  <a:pt x="1437" y="461"/>
                  <a:pt x="1439" y="465"/>
                  <a:pt x="1450" y="480"/>
                </a:cubicBezTo>
                <a:cubicBezTo>
                  <a:pt x="1461" y="494"/>
                  <a:pt x="1465" y="521"/>
                  <a:pt x="1468" y="535"/>
                </a:cubicBezTo>
                <a:cubicBezTo>
                  <a:pt x="1472" y="548"/>
                  <a:pt x="1479" y="535"/>
                  <a:pt x="1490" y="535"/>
                </a:cubicBezTo>
                <a:cubicBezTo>
                  <a:pt x="1500" y="535"/>
                  <a:pt x="1490" y="544"/>
                  <a:pt x="1499" y="557"/>
                </a:cubicBezTo>
                <a:cubicBezTo>
                  <a:pt x="1507" y="571"/>
                  <a:pt x="1513" y="553"/>
                  <a:pt x="1513" y="548"/>
                </a:cubicBezTo>
                <a:cubicBezTo>
                  <a:pt x="1513" y="543"/>
                  <a:pt x="1508" y="530"/>
                  <a:pt x="1503" y="526"/>
                </a:cubicBezTo>
                <a:cubicBezTo>
                  <a:pt x="1498" y="522"/>
                  <a:pt x="1491" y="523"/>
                  <a:pt x="1497" y="516"/>
                </a:cubicBezTo>
                <a:cubicBezTo>
                  <a:pt x="1503" y="509"/>
                  <a:pt x="1498" y="503"/>
                  <a:pt x="1498" y="493"/>
                </a:cubicBezTo>
                <a:cubicBezTo>
                  <a:pt x="1498" y="484"/>
                  <a:pt x="1499" y="477"/>
                  <a:pt x="1503" y="473"/>
                </a:cubicBezTo>
                <a:cubicBezTo>
                  <a:pt x="1507" y="469"/>
                  <a:pt x="1522" y="454"/>
                  <a:pt x="1532" y="443"/>
                </a:cubicBezTo>
                <a:cubicBezTo>
                  <a:pt x="1541" y="432"/>
                  <a:pt x="1548" y="430"/>
                  <a:pt x="1561" y="431"/>
                </a:cubicBezTo>
                <a:cubicBezTo>
                  <a:pt x="1574" y="432"/>
                  <a:pt x="1564" y="433"/>
                  <a:pt x="1571" y="444"/>
                </a:cubicBezTo>
                <a:cubicBezTo>
                  <a:pt x="1579" y="454"/>
                  <a:pt x="1580" y="468"/>
                  <a:pt x="1589" y="478"/>
                </a:cubicBezTo>
                <a:cubicBezTo>
                  <a:pt x="1597" y="488"/>
                  <a:pt x="1598" y="476"/>
                  <a:pt x="1605" y="473"/>
                </a:cubicBezTo>
                <a:cubicBezTo>
                  <a:pt x="1612" y="470"/>
                  <a:pt x="1607" y="483"/>
                  <a:pt x="1612" y="493"/>
                </a:cubicBezTo>
                <a:cubicBezTo>
                  <a:pt x="1617" y="503"/>
                  <a:pt x="1614" y="517"/>
                  <a:pt x="1614" y="526"/>
                </a:cubicBezTo>
                <a:cubicBezTo>
                  <a:pt x="1614" y="535"/>
                  <a:pt x="1625" y="545"/>
                  <a:pt x="1632" y="553"/>
                </a:cubicBezTo>
                <a:cubicBezTo>
                  <a:pt x="1639" y="561"/>
                  <a:pt x="1636" y="566"/>
                  <a:pt x="1632" y="569"/>
                </a:cubicBezTo>
                <a:cubicBezTo>
                  <a:pt x="1628" y="572"/>
                  <a:pt x="1619" y="561"/>
                  <a:pt x="1612" y="554"/>
                </a:cubicBezTo>
                <a:cubicBezTo>
                  <a:pt x="1606" y="547"/>
                  <a:pt x="1596" y="551"/>
                  <a:pt x="1602" y="559"/>
                </a:cubicBezTo>
                <a:cubicBezTo>
                  <a:pt x="1609" y="566"/>
                  <a:pt x="1613" y="580"/>
                  <a:pt x="1621" y="594"/>
                </a:cubicBezTo>
                <a:cubicBezTo>
                  <a:pt x="1628" y="609"/>
                  <a:pt x="1644" y="625"/>
                  <a:pt x="1655" y="641"/>
                </a:cubicBezTo>
                <a:cubicBezTo>
                  <a:pt x="1666" y="656"/>
                  <a:pt x="1702" y="662"/>
                  <a:pt x="1715" y="662"/>
                </a:cubicBezTo>
                <a:cubicBezTo>
                  <a:pt x="1729" y="662"/>
                  <a:pt x="1756" y="674"/>
                  <a:pt x="1769" y="676"/>
                </a:cubicBezTo>
                <a:close/>
                <a:moveTo>
                  <a:pt x="1185" y="349"/>
                </a:moveTo>
                <a:cubicBezTo>
                  <a:pt x="1180" y="359"/>
                  <a:pt x="1177" y="366"/>
                  <a:pt x="1170" y="364"/>
                </a:cubicBezTo>
                <a:cubicBezTo>
                  <a:pt x="1162" y="361"/>
                  <a:pt x="1137" y="362"/>
                  <a:pt x="1124" y="358"/>
                </a:cubicBezTo>
                <a:cubicBezTo>
                  <a:pt x="1112" y="354"/>
                  <a:pt x="1093" y="346"/>
                  <a:pt x="1090" y="355"/>
                </a:cubicBezTo>
                <a:cubicBezTo>
                  <a:pt x="1086" y="364"/>
                  <a:pt x="1098" y="372"/>
                  <a:pt x="1077" y="364"/>
                </a:cubicBezTo>
                <a:cubicBezTo>
                  <a:pt x="1056" y="357"/>
                  <a:pt x="1033" y="348"/>
                  <a:pt x="1031" y="341"/>
                </a:cubicBezTo>
                <a:cubicBezTo>
                  <a:pt x="1028" y="334"/>
                  <a:pt x="1039" y="316"/>
                  <a:pt x="1024" y="316"/>
                </a:cubicBezTo>
                <a:cubicBezTo>
                  <a:pt x="1009" y="316"/>
                  <a:pt x="988" y="315"/>
                  <a:pt x="981" y="320"/>
                </a:cubicBezTo>
                <a:cubicBezTo>
                  <a:pt x="974" y="325"/>
                  <a:pt x="948" y="334"/>
                  <a:pt x="940" y="332"/>
                </a:cubicBezTo>
                <a:cubicBezTo>
                  <a:pt x="932" y="329"/>
                  <a:pt x="920" y="327"/>
                  <a:pt x="934" y="321"/>
                </a:cubicBezTo>
                <a:cubicBezTo>
                  <a:pt x="947" y="315"/>
                  <a:pt x="963" y="318"/>
                  <a:pt x="965" y="310"/>
                </a:cubicBezTo>
                <a:cubicBezTo>
                  <a:pt x="967" y="301"/>
                  <a:pt x="953" y="300"/>
                  <a:pt x="967" y="292"/>
                </a:cubicBezTo>
                <a:cubicBezTo>
                  <a:pt x="980" y="284"/>
                  <a:pt x="975" y="278"/>
                  <a:pt x="984" y="274"/>
                </a:cubicBezTo>
                <a:cubicBezTo>
                  <a:pt x="994" y="269"/>
                  <a:pt x="1006" y="270"/>
                  <a:pt x="1013" y="268"/>
                </a:cubicBezTo>
                <a:cubicBezTo>
                  <a:pt x="1020" y="265"/>
                  <a:pt x="1011" y="263"/>
                  <a:pt x="1024" y="270"/>
                </a:cubicBezTo>
                <a:cubicBezTo>
                  <a:pt x="1037" y="278"/>
                  <a:pt x="1046" y="292"/>
                  <a:pt x="1053" y="293"/>
                </a:cubicBezTo>
                <a:cubicBezTo>
                  <a:pt x="1059" y="294"/>
                  <a:pt x="1064" y="299"/>
                  <a:pt x="1059" y="302"/>
                </a:cubicBezTo>
                <a:cubicBezTo>
                  <a:pt x="1055" y="306"/>
                  <a:pt x="1048" y="308"/>
                  <a:pt x="1046" y="308"/>
                </a:cubicBezTo>
                <a:cubicBezTo>
                  <a:pt x="1043" y="308"/>
                  <a:pt x="1042" y="315"/>
                  <a:pt x="1044" y="316"/>
                </a:cubicBezTo>
                <a:cubicBezTo>
                  <a:pt x="1047" y="316"/>
                  <a:pt x="1053" y="327"/>
                  <a:pt x="1057" y="324"/>
                </a:cubicBezTo>
                <a:cubicBezTo>
                  <a:pt x="1061" y="321"/>
                  <a:pt x="1057" y="316"/>
                  <a:pt x="1064" y="313"/>
                </a:cubicBezTo>
                <a:cubicBezTo>
                  <a:pt x="1072" y="311"/>
                  <a:pt x="1080" y="307"/>
                  <a:pt x="1076" y="302"/>
                </a:cubicBezTo>
                <a:cubicBezTo>
                  <a:pt x="1073" y="297"/>
                  <a:pt x="1069" y="291"/>
                  <a:pt x="1076" y="295"/>
                </a:cubicBezTo>
                <a:cubicBezTo>
                  <a:pt x="1083" y="298"/>
                  <a:pt x="1089" y="296"/>
                  <a:pt x="1081" y="289"/>
                </a:cubicBezTo>
                <a:cubicBezTo>
                  <a:pt x="1074" y="281"/>
                  <a:pt x="1071" y="281"/>
                  <a:pt x="1062" y="274"/>
                </a:cubicBezTo>
                <a:cubicBezTo>
                  <a:pt x="1053" y="268"/>
                  <a:pt x="1043" y="264"/>
                  <a:pt x="1043" y="259"/>
                </a:cubicBezTo>
                <a:cubicBezTo>
                  <a:pt x="1043" y="254"/>
                  <a:pt x="1037" y="245"/>
                  <a:pt x="1046" y="248"/>
                </a:cubicBezTo>
                <a:cubicBezTo>
                  <a:pt x="1055" y="252"/>
                  <a:pt x="1087" y="269"/>
                  <a:pt x="1087" y="276"/>
                </a:cubicBezTo>
                <a:cubicBezTo>
                  <a:pt x="1087" y="283"/>
                  <a:pt x="1096" y="295"/>
                  <a:pt x="1088" y="300"/>
                </a:cubicBezTo>
                <a:cubicBezTo>
                  <a:pt x="1080" y="306"/>
                  <a:pt x="1096" y="308"/>
                  <a:pt x="1099" y="311"/>
                </a:cubicBezTo>
                <a:cubicBezTo>
                  <a:pt x="1102" y="315"/>
                  <a:pt x="1101" y="324"/>
                  <a:pt x="1110" y="322"/>
                </a:cubicBezTo>
                <a:cubicBezTo>
                  <a:pt x="1119" y="321"/>
                  <a:pt x="1126" y="322"/>
                  <a:pt x="1121" y="312"/>
                </a:cubicBezTo>
                <a:cubicBezTo>
                  <a:pt x="1116" y="303"/>
                  <a:pt x="1107" y="299"/>
                  <a:pt x="1116" y="295"/>
                </a:cubicBezTo>
                <a:cubicBezTo>
                  <a:pt x="1124" y="292"/>
                  <a:pt x="1126" y="288"/>
                  <a:pt x="1128" y="302"/>
                </a:cubicBezTo>
                <a:cubicBezTo>
                  <a:pt x="1131" y="316"/>
                  <a:pt x="1128" y="322"/>
                  <a:pt x="1148" y="322"/>
                </a:cubicBezTo>
                <a:cubicBezTo>
                  <a:pt x="1168" y="323"/>
                  <a:pt x="1181" y="317"/>
                  <a:pt x="1184" y="323"/>
                </a:cubicBezTo>
                <a:cubicBezTo>
                  <a:pt x="1186" y="329"/>
                  <a:pt x="1190" y="339"/>
                  <a:pt x="1185" y="349"/>
                </a:cubicBezTo>
                <a:close/>
                <a:moveTo>
                  <a:pt x="1218" y="286"/>
                </a:moveTo>
                <a:cubicBezTo>
                  <a:pt x="1204" y="285"/>
                  <a:pt x="1181" y="281"/>
                  <a:pt x="1170" y="281"/>
                </a:cubicBezTo>
                <a:cubicBezTo>
                  <a:pt x="1160" y="281"/>
                  <a:pt x="1155" y="283"/>
                  <a:pt x="1155" y="283"/>
                </a:cubicBezTo>
                <a:cubicBezTo>
                  <a:pt x="1146" y="281"/>
                  <a:pt x="1124" y="287"/>
                  <a:pt x="1135" y="273"/>
                </a:cubicBezTo>
                <a:cubicBezTo>
                  <a:pt x="1146" y="258"/>
                  <a:pt x="1139" y="240"/>
                  <a:pt x="1153" y="245"/>
                </a:cubicBezTo>
                <a:cubicBezTo>
                  <a:pt x="1166" y="250"/>
                  <a:pt x="1167" y="269"/>
                  <a:pt x="1176" y="258"/>
                </a:cubicBezTo>
                <a:cubicBezTo>
                  <a:pt x="1184" y="246"/>
                  <a:pt x="1193" y="232"/>
                  <a:pt x="1196" y="242"/>
                </a:cubicBezTo>
                <a:cubicBezTo>
                  <a:pt x="1198" y="251"/>
                  <a:pt x="1184" y="258"/>
                  <a:pt x="1202" y="266"/>
                </a:cubicBezTo>
                <a:cubicBezTo>
                  <a:pt x="1219" y="274"/>
                  <a:pt x="1231" y="287"/>
                  <a:pt x="1218" y="286"/>
                </a:cubicBezTo>
                <a:close/>
                <a:moveTo>
                  <a:pt x="1298" y="317"/>
                </a:moveTo>
                <a:cubicBezTo>
                  <a:pt x="1286" y="317"/>
                  <a:pt x="1271" y="315"/>
                  <a:pt x="1271" y="308"/>
                </a:cubicBezTo>
                <a:cubicBezTo>
                  <a:pt x="1271" y="301"/>
                  <a:pt x="1271" y="292"/>
                  <a:pt x="1271" y="292"/>
                </a:cubicBezTo>
                <a:cubicBezTo>
                  <a:pt x="1264" y="276"/>
                  <a:pt x="1255" y="273"/>
                  <a:pt x="1255" y="262"/>
                </a:cubicBezTo>
                <a:cubicBezTo>
                  <a:pt x="1255" y="251"/>
                  <a:pt x="1262" y="242"/>
                  <a:pt x="1276" y="242"/>
                </a:cubicBezTo>
                <a:cubicBezTo>
                  <a:pt x="1289" y="242"/>
                  <a:pt x="1296" y="240"/>
                  <a:pt x="1286" y="252"/>
                </a:cubicBezTo>
                <a:cubicBezTo>
                  <a:pt x="1276" y="263"/>
                  <a:pt x="1266" y="264"/>
                  <a:pt x="1280" y="283"/>
                </a:cubicBezTo>
                <a:cubicBezTo>
                  <a:pt x="1293" y="301"/>
                  <a:pt x="1311" y="317"/>
                  <a:pt x="1298" y="317"/>
                </a:cubicBezTo>
                <a:close/>
                <a:moveTo>
                  <a:pt x="1756" y="431"/>
                </a:moveTo>
                <a:cubicBezTo>
                  <a:pt x="1762" y="433"/>
                  <a:pt x="1764" y="405"/>
                  <a:pt x="1752" y="409"/>
                </a:cubicBezTo>
                <a:cubicBezTo>
                  <a:pt x="1739" y="413"/>
                  <a:pt x="1748" y="429"/>
                  <a:pt x="1756" y="431"/>
                </a:cubicBezTo>
                <a:close/>
                <a:moveTo>
                  <a:pt x="1773" y="511"/>
                </a:moveTo>
                <a:cubicBezTo>
                  <a:pt x="1778" y="515"/>
                  <a:pt x="1779" y="522"/>
                  <a:pt x="1778" y="532"/>
                </a:cubicBezTo>
                <a:cubicBezTo>
                  <a:pt x="1777" y="543"/>
                  <a:pt x="1768" y="542"/>
                  <a:pt x="1784" y="548"/>
                </a:cubicBezTo>
                <a:cubicBezTo>
                  <a:pt x="1800" y="555"/>
                  <a:pt x="1819" y="566"/>
                  <a:pt x="1814" y="545"/>
                </a:cubicBezTo>
                <a:cubicBezTo>
                  <a:pt x="1809" y="525"/>
                  <a:pt x="1813" y="522"/>
                  <a:pt x="1796" y="506"/>
                </a:cubicBezTo>
                <a:cubicBezTo>
                  <a:pt x="1779" y="490"/>
                  <a:pt x="1778" y="500"/>
                  <a:pt x="1776" y="487"/>
                </a:cubicBezTo>
                <a:cubicBezTo>
                  <a:pt x="1774" y="474"/>
                  <a:pt x="1770" y="449"/>
                  <a:pt x="1763" y="458"/>
                </a:cubicBezTo>
                <a:cubicBezTo>
                  <a:pt x="1757" y="467"/>
                  <a:pt x="1753" y="470"/>
                  <a:pt x="1759" y="484"/>
                </a:cubicBezTo>
                <a:cubicBezTo>
                  <a:pt x="1766" y="498"/>
                  <a:pt x="1767" y="508"/>
                  <a:pt x="1773" y="511"/>
                </a:cubicBezTo>
                <a:close/>
                <a:moveTo>
                  <a:pt x="1737" y="545"/>
                </a:moveTo>
                <a:cubicBezTo>
                  <a:pt x="1731" y="552"/>
                  <a:pt x="1720" y="568"/>
                  <a:pt x="1712" y="574"/>
                </a:cubicBezTo>
                <a:cubicBezTo>
                  <a:pt x="1704" y="580"/>
                  <a:pt x="1691" y="572"/>
                  <a:pt x="1692" y="585"/>
                </a:cubicBezTo>
                <a:cubicBezTo>
                  <a:pt x="1693" y="598"/>
                  <a:pt x="1694" y="604"/>
                  <a:pt x="1695" y="614"/>
                </a:cubicBezTo>
                <a:cubicBezTo>
                  <a:pt x="1696" y="623"/>
                  <a:pt x="1698" y="629"/>
                  <a:pt x="1712" y="629"/>
                </a:cubicBezTo>
                <a:cubicBezTo>
                  <a:pt x="1726" y="629"/>
                  <a:pt x="1733" y="633"/>
                  <a:pt x="1738" y="632"/>
                </a:cubicBezTo>
                <a:cubicBezTo>
                  <a:pt x="1742" y="630"/>
                  <a:pt x="1741" y="621"/>
                  <a:pt x="1747" y="610"/>
                </a:cubicBezTo>
                <a:cubicBezTo>
                  <a:pt x="1753" y="598"/>
                  <a:pt x="1762" y="601"/>
                  <a:pt x="1758" y="593"/>
                </a:cubicBezTo>
                <a:cubicBezTo>
                  <a:pt x="1755" y="584"/>
                  <a:pt x="1755" y="586"/>
                  <a:pt x="1755" y="578"/>
                </a:cubicBezTo>
                <a:cubicBezTo>
                  <a:pt x="1755" y="569"/>
                  <a:pt x="1759" y="575"/>
                  <a:pt x="1757" y="561"/>
                </a:cubicBezTo>
                <a:cubicBezTo>
                  <a:pt x="1754" y="546"/>
                  <a:pt x="1743" y="536"/>
                  <a:pt x="1737" y="545"/>
                </a:cubicBezTo>
                <a:close/>
                <a:moveTo>
                  <a:pt x="1936" y="632"/>
                </a:moveTo>
                <a:cubicBezTo>
                  <a:pt x="1924" y="619"/>
                  <a:pt x="1903" y="610"/>
                  <a:pt x="1895" y="611"/>
                </a:cubicBezTo>
                <a:cubicBezTo>
                  <a:pt x="1886" y="612"/>
                  <a:pt x="1879" y="625"/>
                  <a:pt x="1874" y="620"/>
                </a:cubicBezTo>
                <a:cubicBezTo>
                  <a:pt x="1869" y="615"/>
                  <a:pt x="1855" y="593"/>
                  <a:pt x="1847" y="599"/>
                </a:cubicBezTo>
                <a:cubicBezTo>
                  <a:pt x="1840" y="606"/>
                  <a:pt x="1848" y="614"/>
                  <a:pt x="1839" y="614"/>
                </a:cubicBezTo>
                <a:cubicBezTo>
                  <a:pt x="1829" y="614"/>
                  <a:pt x="1827" y="625"/>
                  <a:pt x="1825" y="610"/>
                </a:cubicBezTo>
                <a:cubicBezTo>
                  <a:pt x="1823" y="595"/>
                  <a:pt x="1815" y="587"/>
                  <a:pt x="1813" y="598"/>
                </a:cubicBezTo>
                <a:cubicBezTo>
                  <a:pt x="1811" y="610"/>
                  <a:pt x="1810" y="617"/>
                  <a:pt x="1806" y="609"/>
                </a:cubicBezTo>
                <a:cubicBezTo>
                  <a:pt x="1801" y="600"/>
                  <a:pt x="1798" y="606"/>
                  <a:pt x="1798" y="597"/>
                </a:cubicBezTo>
                <a:cubicBezTo>
                  <a:pt x="1798" y="589"/>
                  <a:pt x="1779" y="580"/>
                  <a:pt x="1772" y="589"/>
                </a:cubicBezTo>
                <a:cubicBezTo>
                  <a:pt x="1767" y="595"/>
                  <a:pt x="1765" y="596"/>
                  <a:pt x="1763" y="609"/>
                </a:cubicBezTo>
                <a:cubicBezTo>
                  <a:pt x="1761" y="622"/>
                  <a:pt x="1757" y="643"/>
                  <a:pt x="1767" y="637"/>
                </a:cubicBezTo>
                <a:cubicBezTo>
                  <a:pt x="1777" y="632"/>
                  <a:pt x="1779" y="636"/>
                  <a:pt x="1784" y="630"/>
                </a:cubicBezTo>
                <a:cubicBezTo>
                  <a:pt x="1789" y="623"/>
                  <a:pt x="1794" y="619"/>
                  <a:pt x="1803" y="623"/>
                </a:cubicBezTo>
                <a:cubicBezTo>
                  <a:pt x="1811" y="627"/>
                  <a:pt x="1808" y="627"/>
                  <a:pt x="1823" y="625"/>
                </a:cubicBezTo>
                <a:cubicBezTo>
                  <a:pt x="1838" y="623"/>
                  <a:pt x="1845" y="623"/>
                  <a:pt x="1856" y="630"/>
                </a:cubicBezTo>
                <a:cubicBezTo>
                  <a:pt x="1866" y="636"/>
                  <a:pt x="1887" y="632"/>
                  <a:pt x="1887" y="639"/>
                </a:cubicBezTo>
                <a:cubicBezTo>
                  <a:pt x="1887" y="646"/>
                  <a:pt x="1865" y="650"/>
                  <a:pt x="1887" y="657"/>
                </a:cubicBezTo>
                <a:cubicBezTo>
                  <a:pt x="1909" y="664"/>
                  <a:pt x="1914" y="679"/>
                  <a:pt x="1920" y="671"/>
                </a:cubicBezTo>
                <a:cubicBezTo>
                  <a:pt x="1927" y="664"/>
                  <a:pt x="1936" y="653"/>
                  <a:pt x="1943" y="661"/>
                </a:cubicBezTo>
                <a:cubicBezTo>
                  <a:pt x="1949" y="668"/>
                  <a:pt x="1975" y="689"/>
                  <a:pt x="1970" y="678"/>
                </a:cubicBezTo>
                <a:cubicBezTo>
                  <a:pt x="1966" y="667"/>
                  <a:pt x="1967" y="656"/>
                  <a:pt x="1982" y="644"/>
                </a:cubicBezTo>
                <a:cubicBezTo>
                  <a:pt x="1997" y="632"/>
                  <a:pt x="1993" y="626"/>
                  <a:pt x="1986" y="626"/>
                </a:cubicBezTo>
                <a:cubicBezTo>
                  <a:pt x="1980" y="626"/>
                  <a:pt x="1980" y="634"/>
                  <a:pt x="1965" y="636"/>
                </a:cubicBezTo>
                <a:cubicBezTo>
                  <a:pt x="1949" y="638"/>
                  <a:pt x="1949" y="646"/>
                  <a:pt x="1936" y="632"/>
                </a:cubicBezTo>
                <a:close/>
                <a:moveTo>
                  <a:pt x="1943" y="755"/>
                </a:moveTo>
                <a:cubicBezTo>
                  <a:pt x="1934" y="733"/>
                  <a:pt x="1934" y="716"/>
                  <a:pt x="1930" y="706"/>
                </a:cubicBezTo>
                <a:cubicBezTo>
                  <a:pt x="1925" y="697"/>
                  <a:pt x="1929" y="685"/>
                  <a:pt x="1914" y="685"/>
                </a:cubicBezTo>
                <a:cubicBezTo>
                  <a:pt x="1909" y="685"/>
                  <a:pt x="1909" y="689"/>
                  <a:pt x="1904" y="702"/>
                </a:cubicBezTo>
                <a:cubicBezTo>
                  <a:pt x="1899" y="714"/>
                  <a:pt x="1905" y="737"/>
                  <a:pt x="1893" y="734"/>
                </a:cubicBezTo>
                <a:cubicBezTo>
                  <a:pt x="1880" y="731"/>
                  <a:pt x="1875" y="725"/>
                  <a:pt x="1872" y="713"/>
                </a:cubicBezTo>
                <a:cubicBezTo>
                  <a:pt x="1869" y="701"/>
                  <a:pt x="1876" y="689"/>
                  <a:pt x="1866" y="689"/>
                </a:cubicBezTo>
                <a:cubicBezTo>
                  <a:pt x="1857" y="689"/>
                  <a:pt x="1830" y="683"/>
                  <a:pt x="1824" y="693"/>
                </a:cubicBezTo>
                <a:cubicBezTo>
                  <a:pt x="1817" y="703"/>
                  <a:pt x="1826" y="707"/>
                  <a:pt x="1811" y="707"/>
                </a:cubicBezTo>
                <a:cubicBezTo>
                  <a:pt x="1797" y="707"/>
                  <a:pt x="1792" y="707"/>
                  <a:pt x="1784" y="717"/>
                </a:cubicBezTo>
                <a:cubicBezTo>
                  <a:pt x="1776" y="726"/>
                  <a:pt x="1766" y="753"/>
                  <a:pt x="1725" y="755"/>
                </a:cubicBezTo>
                <a:cubicBezTo>
                  <a:pt x="1685" y="756"/>
                  <a:pt x="1705" y="778"/>
                  <a:pt x="1705" y="802"/>
                </a:cubicBezTo>
                <a:cubicBezTo>
                  <a:pt x="1705" y="825"/>
                  <a:pt x="1684" y="840"/>
                  <a:pt x="1693" y="848"/>
                </a:cubicBezTo>
                <a:cubicBezTo>
                  <a:pt x="1703" y="857"/>
                  <a:pt x="1690" y="868"/>
                  <a:pt x="1710" y="861"/>
                </a:cubicBezTo>
                <a:cubicBezTo>
                  <a:pt x="1730" y="855"/>
                  <a:pt x="1748" y="853"/>
                  <a:pt x="1779" y="848"/>
                </a:cubicBezTo>
                <a:cubicBezTo>
                  <a:pt x="1810" y="843"/>
                  <a:pt x="1825" y="842"/>
                  <a:pt x="1826" y="857"/>
                </a:cubicBezTo>
                <a:cubicBezTo>
                  <a:pt x="1827" y="872"/>
                  <a:pt x="1822" y="861"/>
                  <a:pt x="1834" y="864"/>
                </a:cubicBezTo>
                <a:cubicBezTo>
                  <a:pt x="1846" y="867"/>
                  <a:pt x="1833" y="887"/>
                  <a:pt x="1847" y="889"/>
                </a:cubicBezTo>
                <a:cubicBezTo>
                  <a:pt x="1862" y="891"/>
                  <a:pt x="1853" y="901"/>
                  <a:pt x="1865" y="901"/>
                </a:cubicBezTo>
                <a:cubicBezTo>
                  <a:pt x="1878" y="901"/>
                  <a:pt x="1882" y="914"/>
                  <a:pt x="1872" y="914"/>
                </a:cubicBezTo>
                <a:cubicBezTo>
                  <a:pt x="1862" y="914"/>
                  <a:pt x="1846" y="936"/>
                  <a:pt x="1862" y="929"/>
                </a:cubicBezTo>
                <a:cubicBezTo>
                  <a:pt x="1877" y="921"/>
                  <a:pt x="1892" y="919"/>
                  <a:pt x="1892" y="908"/>
                </a:cubicBezTo>
                <a:cubicBezTo>
                  <a:pt x="1892" y="896"/>
                  <a:pt x="1890" y="895"/>
                  <a:pt x="1908" y="881"/>
                </a:cubicBezTo>
                <a:cubicBezTo>
                  <a:pt x="1926" y="867"/>
                  <a:pt x="1967" y="833"/>
                  <a:pt x="1965" y="806"/>
                </a:cubicBezTo>
                <a:cubicBezTo>
                  <a:pt x="1962" y="778"/>
                  <a:pt x="1951" y="776"/>
                  <a:pt x="1943" y="755"/>
                </a:cubicBezTo>
                <a:close/>
                <a:moveTo>
                  <a:pt x="2067" y="868"/>
                </a:moveTo>
                <a:cubicBezTo>
                  <a:pt x="2059" y="864"/>
                  <a:pt x="2059" y="871"/>
                  <a:pt x="2054" y="885"/>
                </a:cubicBezTo>
                <a:cubicBezTo>
                  <a:pt x="2050" y="899"/>
                  <a:pt x="2026" y="905"/>
                  <a:pt x="2022" y="908"/>
                </a:cubicBezTo>
                <a:cubicBezTo>
                  <a:pt x="2019" y="911"/>
                  <a:pt x="2011" y="919"/>
                  <a:pt x="2011" y="919"/>
                </a:cubicBezTo>
                <a:cubicBezTo>
                  <a:pt x="1993" y="930"/>
                  <a:pt x="1958" y="942"/>
                  <a:pt x="1967" y="951"/>
                </a:cubicBezTo>
                <a:cubicBezTo>
                  <a:pt x="1975" y="961"/>
                  <a:pt x="1981" y="955"/>
                  <a:pt x="2002" y="945"/>
                </a:cubicBezTo>
                <a:cubicBezTo>
                  <a:pt x="2022" y="934"/>
                  <a:pt x="2028" y="921"/>
                  <a:pt x="2039" y="913"/>
                </a:cubicBezTo>
                <a:cubicBezTo>
                  <a:pt x="2051" y="906"/>
                  <a:pt x="2057" y="907"/>
                  <a:pt x="2066" y="897"/>
                </a:cubicBezTo>
                <a:cubicBezTo>
                  <a:pt x="2074" y="888"/>
                  <a:pt x="2074" y="872"/>
                  <a:pt x="2067" y="86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  <a:alpha val="17000"/>
                </a:schemeClr>
              </a:gs>
              <a:gs pos="100000">
                <a:srgbClr val="92D050">
                  <a:alpha val="1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638823" y="2349674"/>
            <a:ext cx="3312368" cy="1220840"/>
          </a:xfrm>
          <a:custGeom>
            <a:avLst/>
            <a:gdLst>
              <a:gd name="connsiteX0" fmla="*/ 0 w 3679637"/>
              <a:gd name="connsiteY0" fmla="*/ 0 h 1220840"/>
              <a:gd name="connsiteX1" fmla="*/ 3679637 w 3679637"/>
              <a:gd name="connsiteY1" fmla="*/ 0 h 1220840"/>
              <a:gd name="connsiteX2" fmla="*/ 3679637 w 3679637"/>
              <a:gd name="connsiteY2" fmla="*/ 1220840 h 1220840"/>
              <a:gd name="connsiteX3" fmla="*/ 0 w 3679637"/>
              <a:gd name="connsiteY3" fmla="*/ 1220840 h 1220840"/>
              <a:gd name="connsiteX4" fmla="*/ 0 w 3679637"/>
              <a:gd name="connsiteY4" fmla="*/ 0 h 1220840"/>
              <a:gd name="connsiteX0-1" fmla="*/ 0 w 3679637"/>
              <a:gd name="connsiteY0-2" fmla="*/ 0 h 1220840"/>
              <a:gd name="connsiteX1-3" fmla="*/ 3679637 w 3679637"/>
              <a:gd name="connsiteY1-4" fmla="*/ 0 h 1220840"/>
              <a:gd name="connsiteX2-5" fmla="*/ 3679637 w 3679637"/>
              <a:gd name="connsiteY2-6" fmla="*/ 1220840 h 1220840"/>
              <a:gd name="connsiteX3-7" fmla="*/ 1196340 w 3679637"/>
              <a:gd name="connsiteY3-8" fmla="*/ 1220840 h 1220840"/>
              <a:gd name="connsiteX4-9" fmla="*/ 0 w 3679637"/>
              <a:gd name="connsiteY4-10" fmla="*/ 0 h 12208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79637" h="1220840">
                <a:moveTo>
                  <a:pt x="0" y="0"/>
                </a:moveTo>
                <a:lnTo>
                  <a:pt x="3679637" y="0"/>
                </a:lnTo>
                <a:lnTo>
                  <a:pt x="3679637" y="1220840"/>
                </a:lnTo>
                <a:lnTo>
                  <a:pt x="1196340" y="122084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6024391" y="2349674"/>
            <a:ext cx="583601" cy="1222201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6681192" y="2349674"/>
            <a:ext cx="128738" cy="12222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6883130" y="2349674"/>
            <a:ext cx="45719" cy="1222201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2"/>
          <p:cNvSpPr/>
          <p:nvPr/>
        </p:nvSpPr>
        <p:spPr>
          <a:xfrm flipH="1" flipV="1">
            <a:off x="0" y="422077"/>
            <a:ext cx="1238250" cy="456382"/>
          </a:xfrm>
          <a:custGeom>
            <a:avLst/>
            <a:gdLst>
              <a:gd name="connsiteX0" fmla="*/ 0 w 3679637"/>
              <a:gd name="connsiteY0" fmla="*/ 0 h 1220840"/>
              <a:gd name="connsiteX1" fmla="*/ 3679637 w 3679637"/>
              <a:gd name="connsiteY1" fmla="*/ 0 h 1220840"/>
              <a:gd name="connsiteX2" fmla="*/ 3679637 w 3679637"/>
              <a:gd name="connsiteY2" fmla="*/ 1220840 h 1220840"/>
              <a:gd name="connsiteX3" fmla="*/ 0 w 3679637"/>
              <a:gd name="connsiteY3" fmla="*/ 1220840 h 1220840"/>
              <a:gd name="connsiteX4" fmla="*/ 0 w 3679637"/>
              <a:gd name="connsiteY4" fmla="*/ 0 h 1220840"/>
              <a:gd name="connsiteX0-1" fmla="*/ 0 w 3679637"/>
              <a:gd name="connsiteY0-2" fmla="*/ 0 h 1220840"/>
              <a:gd name="connsiteX1-3" fmla="*/ 3679637 w 3679637"/>
              <a:gd name="connsiteY1-4" fmla="*/ 0 h 1220840"/>
              <a:gd name="connsiteX2-5" fmla="*/ 3679637 w 3679637"/>
              <a:gd name="connsiteY2-6" fmla="*/ 1220840 h 1220840"/>
              <a:gd name="connsiteX3-7" fmla="*/ 1196340 w 3679637"/>
              <a:gd name="connsiteY3-8" fmla="*/ 1220840 h 1220840"/>
              <a:gd name="connsiteX4-9" fmla="*/ 0 w 3679637"/>
              <a:gd name="connsiteY4-10" fmla="*/ 0 h 12208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79637" h="1220840">
                <a:moveTo>
                  <a:pt x="0" y="0"/>
                </a:moveTo>
                <a:lnTo>
                  <a:pt x="3679637" y="0"/>
                </a:lnTo>
                <a:lnTo>
                  <a:pt x="3679637" y="1220840"/>
                </a:lnTo>
                <a:lnTo>
                  <a:pt x="1196340" y="122084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7075805" y="3717925"/>
            <a:ext cx="454025" cy="45402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7861193" y="3717826"/>
            <a:ext cx="454092" cy="454092"/>
            <a:chOff x="7861193" y="3717826"/>
            <a:chExt cx="454092" cy="454092"/>
          </a:xfrm>
        </p:grpSpPr>
        <p:sp>
          <p:nvSpPr>
            <p:cNvPr id="26" name="Freeform 13"/>
            <p:cNvSpPr>
              <a:spLocks noEditPoints="1"/>
            </p:cNvSpPr>
            <p:nvPr/>
          </p:nvSpPr>
          <p:spPr bwMode="auto">
            <a:xfrm>
              <a:off x="7970010" y="3823174"/>
              <a:ext cx="236458" cy="243397"/>
            </a:xfrm>
            <a:custGeom>
              <a:avLst/>
              <a:gdLst>
                <a:gd name="T0" fmla="*/ 93 w 185"/>
                <a:gd name="T1" fmla="*/ 190 h 190"/>
                <a:gd name="T2" fmla="*/ 0 w 185"/>
                <a:gd name="T3" fmla="*/ 160 h 190"/>
                <a:gd name="T4" fmla="*/ 63 w 185"/>
                <a:gd name="T5" fmla="*/ 132 h 190"/>
                <a:gd name="T6" fmla="*/ 64 w 185"/>
                <a:gd name="T7" fmla="*/ 143 h 190"/>
                <a:gd name="T8" fmla="*/ 25 w 185"/>
                <a:gd name="T9" fmla="*/ 160 h 190"/>
                <a:gd name="T10" fmla="*/ 93 w 185"/>
                <a:gd name="T11" fmla="*/ 180 h 190"/>
                <a:gd name="T12" fmla="*/ 160 w 185"/>
                <a:gd name="T13" fmla="*/ 160 h 190"/>
                <a:gd name="T14" fmla="*/ 121 w 185"/>
                <a:gd name="T15" fmla="*/ 143 h 190"/>
                <a:gd name="T16" fmla="*/ 122 w 185"/>
                <a:gd name="T17" fmla="*/ 132 h 190"/>
                <a:gd name="T18" fmla="*/ 185 w 185"/>
                <a:gd name="T19" fmla="*/ 160 h 190"/>
                <a:gd name="T20" fmla="*/ 93 w 185"/>
                <a:gd name="T21" fmla="*/ 190 h 190"/>
                <a:gd name="T22" fmla="*/ 88 w 185"/>
                <a:gd name="T23" fmla="*/ 168 h 190"/>
                <a:gd name="T24" fmla="*/ 88 w 185"/>
                <a:gd name="T25" fmla="*/ 116 h 190"/>
                <a:gd name="T26" fmla="*/ 100 w 185"/>
                <a:gd name="T27" fmla="*/ 116 h 190"/>
                <a:gd name="T28" fmla="*/ 100 w 185"/>
                <a:gd name="T29" fmla="*/ 168 h 190"/>
                <a:gd name="T30" fmla="*/ 88 w 185"/>
                <a:gd name="T31" fmla="*/ 168 h 190"/>
                <a:gd name="T32" fmla="*/ 48 w 185"/>
                <a:gd name="T33" fmla="*/ 72 h 190"/>
                <a:gd name="T34" fmla="*/ 129 w 185"/>
                <a:gd name="T35" fmla="*/ 72 h 190"/>
                <a:gd name="T36" fmla="*/ 160 w 185"/>
                <a:gd name="T37" fmla="*/ 92 h 190"/>
                <a:gd name="T38" fmla="*/ 128 w 185"/>
                <a:gd name="T39" fmla="*/ 112 h 190"/>
                <a:gd name="T40" fmla="*/ 48 w 185"/>
                <a:gd name="T41" fmla="*/ 112 h 190"/>
                <a:gd name="T42" fmla="*/ 48 w 185"/>
                <a:gd name="T43" fmla="*/ 72 h 190"/>
                <a:gd name="T44" fmla="*/ 7 w 185"/>
                <a:gd name="T45" fmla="*/ 44 h 190"/>
                <a:gd name="T46" fmla="*/ 39 w 185"/>
                <a:gd name="T47" fmla="*/ 24 h 190"/>
                <a:gd name="T48" fmla="*/ 160 w 185"/>
                <a:gd name="T49" fmla="*/ 24 h 190"/>
                <a:gd name="T50" fmla="*/ 160 w 185"/>
                <a:gd name="T51" fmla="*/ 64 h 190"/>
                <a:gd name="T52" fmla="*/ 39 w 185"/>
                <a:gd name="T53" fmla="*/ 64 h 190"/>
                <a:gd name="T54" fmla="*/ 7 w 185"/>
                <a:gd name="T55" fmla="*/ 44 h 190"/>
                <a:gd name="T56" fmla="*/ 88 w 185"/>
                <a:gd name="T57" fmla="*/ 0 h 190"/>
                <a:gd name="T58" fmla="*/ 100 w 185"/>
                <a:gd name="T59" fmla="*/ 0 h 190"/>
                <a:gd name="T60" fmla="*/ 100 w 185"/>
                <a:gd name="T61" fmla="*/ 19 h 190"/>
                <a:gd name="T62" fmla="*/ 88 w 185"/>
                <a:gd name="T63" fmla="*/ 19 h 190"/>
                <a:gd name="T64" fmla="*/ 88 w 185"/>
                <a:gd name="T65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5" h="190">
                  <a:moveTo>
                    <a:pt x="93" y="190"/>
                  </a:moveTo>
                  <a:cubicBezTo>
                    <a:pt x="41" y="190"/>
                    <a:pt x="0" y="177"/>
                    <a:pt x="0" y="160"/>
                  </a:cubicBezTo>
                  <a:cubicBezTo>
                    <a:pt x="0" y="147"/>
                    <a:pt x="26" y="136"/>
                    <a:pt x="63" y="132"/>
                  </a:cubicBezTo>
                  <a:cubicBezTo>
                    <a:pt x="64" y="143"/>
                    <a:pt x="64" y="143"/>
                    <a:pt x="64" y="143"/>
                  </a:cubicBezTo>
                  <a:cubicBezTo>
                    <a:pt x="42" y="146"/>
                    <a:pt x="25" y="153"/>
                    <a:pt x="25" y="160"/>
                  </a:cubicBezTo>
                  <a:cubicBezTo>
                    <a:pt x="25" y="171"/>
                    <a:pt x="59" y="180"/>
                    <a:pt x="93" y="180"/>
                  </a:cubicBezTo>
                  <a:cubicBezTo>
                    <a:pt x="126" y="180"/>
                    <a:pt x="160" y="171"/>
                    <a:pt x="160" y="160"/>
                  </a:cubicBezTo>
                  <a:cubicBezTo>
                    <a:pt x="160" y="153"/>
                    <a:pt x="143" y="146"/>
                    <a:pt x="121" y="143"/>
                  </a:cubicBezTo>
                  <a:cubicBezTo>
                    <a:pt x="122" y="132"/>
                    <a:pt x="122" y="132"/>
                    <a:pt x="122" y="132"/>
                  </a:cubicBezTo>
                  <a:cubicBezTo>
                    <a:pt x="159" y="136"/>
                    <a:pt x="185" y="147"/>
                    <a:pt x="185" y="160"/>
                  </a:cubicBezTo>
                  <a:cubicBezTo>
                    <a:pt x="185" y="177"/>
                    <a:pt x="144" y="190"/>
                    <a:pt x="93" y="190"/>
                  </a:cubicBezTo>
                  <a:close/>
                  <a:moveTo>
                    <a:pt x="88" y="168"/>
                  </a:moveTo>
                  <a:cubicBezTo>
                    <a:pt x="88" y="116"/>
                    <a:pt x="88" y="116"/>
                    <a:pt x="88" y="116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100" y="168"/>
                    <a:pt x="100" y="168"/>
                    <a:pt x="100" y="168"/>
                  </a:cubicBezTo>
                  <a:lnTo>
                    <a:pt x="88" y="168"/>
                  </a:lnTo>
                  <a:close/>
                  <a:moveTo>
                    <a:pt x="48" y="72"/>
                  </a:moveTo>
                  <a:cubicBezTo>
                    <a:pt x="129" y="72"/>
                    <a:pt x="129" y="72"/>
                    <a:pt x="129" y="72"/>
                  </a:cubicBezTo>
                  <a:cubicBezTo>
                    <a:pt x="160" y="92"/>
                    <a:pt x="160" y="92"/>
                    <a:pt x="160" y="92"/>
                  </a:cubicBezTo>
                  <a:cubicBezTo>
                    <a:pt x="128" y="112"/>
                    <a:pt x="128" y="112"/>
                    <a:pt x="128" y="112"/>
                  </a:cubicBezTo>
                  <a:cubicBezTo>
                    <a:pt x="48" y="112"/>
                    <a:pt x="48" y="112"/>
                    <a:pt x="48" y="112"/>
                  </a:cubicBezTo>
                  <a:lnTo>
                    <a:pt x="48" y="72"/>
                  </a:lnTo>
                  <a:close/>
                  <a:moveTo>
                    <a:pt x="7" y="44"/>
                  </a:moveTo>
                  <a:cubicBezTo>
                    <a:pt x="39" y="24"/>
                    <a:pt x="39" y="24"/>
                    <a:pt x="39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60" y="64"/>
                    <a:pt x="160" y="64"/>
                    <a:pt x="160" y="64"/>
                  </a:cubicBezTo>
                  <a:cubicBezTo>
                    <a:pt x="39" y="64"/>
                    <a:pt x="39" y="64"/>
                    <a:pt x="39" y="64"/>
                  </a:cubicBezTo>
                  <a:lnTo>
                    <a:pt x="7" y="44"/>
                  </a:lnTo>
                  <a:close/>
                  <a:moveTo>
                    <a:pt x="88" y="0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88" y="19"/>
                    <a:pt x="88" y="19"/>
                    <a:pt x="88" y="19"/>
                  </a:cubicBezTo>
                  <a:lnTo>
                    <a:pt x="8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>
              <a:off x="7861193" y="3717826"/>
              <a:ext cx="454092" cy="45409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8646365" y="3717826"/>
            <a:ext cx="454092" cy="454092"/>
            <a:chOff x="8646365" y="3717826"/>
            <a:chExt cx="454092" cy="454092"/>
          </a:xfrm>
        </p:grpSpPr>
        <p:sp>
          <p:nvSpPr>
            <p:cNvPr id="25" name="Freeform 9"/>
            <p:cNvSpPr>
              <a:spLocks noEditPoints="1"/>
            </p:cNvSpPr>
            <p:nvPr/>
          </p:nvSpPr>
          <p:spPr bwMode="auto">
            <a:xfrm>
              <a:off x="8763108" y="3831498"/>
              <a:ext cx="220607" cy="226748"/>
            </a:xfrm>
            <a:custGeom>
              <a:avLst/>
              <a:gdLst>
                <a:gd name="T0" fmla="*/ 161 w 195"/>
                <a:gd name="T1" fmla="*/ 101 h 200"/>
                <a:gd name="T2" fmla="*/ 152 w 195"/>
                <a:gd name="T3" fmla="*/ 99 h 200"/>
                <a:gd name="T4" fmla="*/ 159 w 195"/>
                <a:gd name="T5" fmla="*/ 87 h 200"/>
                <a:gd name="T6" fmla="*/ 161 w 195"/>
                <a:gd name="T7" fmla="*/ 87 h 200"/>
                <a:gd name="T8" fmla="*/ 184 w 195"/>
                <a:gd name="T9" fmla="*/ 46 h 200"/>
                <a:gd name="T10" fmla="*/ 164 w 195"/>
                <a:gd name="T11" fmla="*/ 23 h 200"/>
                <a:gd name="T12" fmla="*/ 164 w 195"/>
                <a:gd name="T13" fmla="*/ 9 h 200"/>
                <a:gd name="T14" fmla="*/ 195 w 195"/>
                <a:gd name="T15" fmla="*/ 46 h 200"/>
                <a:gd name="T16" fmla="*/ 161 w 195"/>
                <a:gd name="T17" fmla="*/ 101 h 200"/>
                <a:gd name="T18" fmla="*/ 98 w 195"/>
                <a:gd name="T19" fmla="*/ 130 h 200"/>
                <a:gd name="T20" fmla="*/ 36 w 195"/>
                <a:gd name="T21" fmla="*/ 40 h 200"/>
                <a:gd name="T22" fmla="*/ 36 w 195"/>
                <a:gd name="T23" fmla="*/ 0 h 200"/>
                <a:gd name="T24" fmla="*/ 160 w 195"/>
                <a:gd name="T25" fmla="*/ 0 h 200"/>
                <a:gd name="T26" fmla="*/ 160 w 195"/>
                <a:gd name="T27" fmla="*/ 40 h 200"/>
                <a:gd name="T28" fmla="*/ 98 w 195"/>
                <a:gd name="T29" fmla="*/ 130 h 200"/>
                <a:gd name="T30" fmla="*/ 67 w 195"/>
                <a:gd name="T31" fmla="*/ 12 h 200"/>
                <a:gd name="T32" fmla="*/ 52 w 195"/>
                <a:gd name="T33" fmla="*/ 12 h 200"/>
                <a:gd name="T34" fmla="*/ 99 w 195"/>
                <a:gd name="T35" fmla="*/ 119 h 200"/>
                <a:gd name="T36" fmla="*/ 67 w 195"/>
                <a:gd name="T37" fmla="*/ 12 h 200"/>
                <a:gd name="T38" fmla="*/ 34 w 195"/>
                <a:gd name="T39" fmla="*/ 87 h 200"/>
                <a:gd name="T40" fmla="*/ 36 w 195"/>
                <a:gd name="T41" fmla="*/ 87 h 200"/>
                <a:gd name="T42" fmla="*/ 43 w 195"/>
                <a:gd name="T43" fmla="*/ 99 h 200"/>
                <a:gd name="T44" fmla="*/ 34 w 195"/>
                <a:gd name="T45" fmla="*/ 101 h 200"/>
                <a:gd name="T46" fmla="*/ 0 w 195"/>
                <a:gd name="T47" fmla="*/ 46 h 200"/>
                <a:gd name="T48" fmla="*/ 31 w 195"/>
                <a:gd name="T49" fmla="*/ 9 h 200"/>
                <a:gd name="T50" fmla="*/ 31 w 195"/>
                <a:gd name="T51" fmla="*/ 23 h 200"/>
                <a:gd name="T52" fmla="*/ 11 w 195"/>
                <a:gd name="T53" fmla="*/ 46 h 200"/>
                <a:gd name="T54" fmla="*/ 34 w 195"/>
                <a:gd name="T55" fmla="*/ 87 h 200"/>
                <a:gd name="T56" fmla="*/ 87 w 195"/>
                <a:gd name="T57" fmla="*/ 147 h 200"/>
                <a:gd name="T58" fmla="*/ 97 w 195"/>
                <a:gd name="T59" fmla="*/ 136 h 200"/>
                <a:gd name="T60" fmla="*/ 108 w 195"/>
                <a:gd name="T61" fmla="*/ 147 h 200"/>
                <a:gd name="T62" fmla="*/ 97 w 195"/>
                <a:gd name="T63" fmla="*/ 157 h 200"/>
                <a:gd name="T64" fmla="*/ 87 w 195"/>
                <a:gd name="T65" fmla="*/ 147 h 200"/>
                <a:gd name="T66" fmla="*/ 128 w 195"/>
                <a:gd name="T67" fmla="*/ 170 h 200"/>
                <a:gd name="T68" fmla="*/ 118 w 195"/>
                <a:gd name="T69" fmla="*/ 180 h 200"/>
                <a:gd name="T70" fmla="*/ 78 w 195"/>
                <a:gd name="T71" fmla="*/ 180 h 200"/>
                <a:gd name="T72" fmla="*/ 68 w 195"/>
                <a:gd name="T73" fmla="*/ 170 h 200"/>
                <a:gd name="T74" fmla="*/ 78 w 195"/>
                <a:gd name="T75" fmla="*/ 160 h 200"/>
                <a:gd name="T76" fmla="*/ 118 w 195"/>
                <a:gd name="T77" fmla="*/ 160 h 200"/>
                <a:gd name="T78" fmla="*/ 128 w 195"/>
                <a:gd name="T79" fmla="*/ 170 h 200"/>
                <a:gd name="T80" fmla="*/ 58 w 195"/>
                <a:gd name="T81" fmla="*/ 184 h 200"/>
                <a:gd name="T82" fmla="*/ 134 w 195"/>
                <a:gd name="T83" fmla="*/ 184 h 200"/>
                <a:gd name="T84" fmla="*/ 144 w 195"/>
                <a:gd name="T85" fmla="*/ 200 h 200"/>
                <a:gd name="T86" fmla="*/ 48 w 195"/>
                <a:gd name="T87" fmla="*/ 200 h 200"/>
                <a:gd name="T88" fmla="*/ 58 w 195"/>
                <a:gd name="T89" fmla="*/ 18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95" h="200">
                  <a:moveTo>
                    <a:pt x="161" y="101"/>
                  </a:moveTo>
                  <a:cubicBezTo>
                    <a:pt x="158" y="101"/>
                    <a:pt x="155" y="100"/>
                    <a:pt x="152" y="99"/>
                  </a:cubicBezTo>
                  <a:cubicBezTo>
                    <a:pt x="155" y="96"/>
                    <a:pt x="157" y="92"/>
                    <a:pt x="159" y="87"/>
                  </a:cubicBezTo>
                  <a:cubicBezTo>
                    <a:pt x="159" y="87"/>
                    <a:pt x="160" y="87"/>
                    <a:pt x="161" y="87"/>
                  </a:cubicBezTo>
                  <a:cubicBezTo>
                    <a:pt x="176" y="87"/>
                    <a:pt x="184" y="64"/>
                    <a:pt x="184" y="46"/>
                  </a:cubicBezTo>
                  <a:cubicBezTo>
                    <a:pt x="184" y="31"/>
                    <a:pt x="175" y="23"/>
                    <a:pt x="164" y="23"/>
                  </a:cubicBezTo>
                  <a:cubicBezTo>
                    <a:pt x="164" y="18"/>
                    <a:pt x="164" y="13"/>
                    <a:pt x="164" y="9"/>
                  </a:cubicBezTo>
                  <a:cubicBezTo>
                    <a:pt x="181" y="9"/>
                    <a:pt x="195" y="23"/>
                    <a:pt x="195" y="46"/>
                  </a:cubicBezTo>
                  <a:cubicBezTo>
                    <a:pt x="195" y="71"/>
                    <a:pt x="182" y="101"/>
                    <a:pt x="161" y="101"/>
                  </a:cubicBezTo>
                  <a:close/>
                  <a:moveTo>
                    <a:pt x="98" y="130"/>
                  </a:moveTo>
                  <a:cubicBezTo>
                    <a:pt x="65" y="130"/>
                    <a:pt x="36" y="90"/>
                    <a:pt x="36" y="40"/>
                  </a:cubicBezTo>
                  <a:cubicBezTo>
                    <a:pt x="36" y="37"/>
                    <a:pt x="36" y="3"/>
                    <a:pt x="3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60" y="3"/>
                    <a:pt x="160" y="37"/>
                    <a:pt x="160" y="40"/>
                  </a:cubicBezTo>
                  <a:cubicBezTo>
                    <a:pt x="160" y="90"/>
                    <a:pt x="131" y="130"/>
                    <a:pt x="98" y="130"/>
                  </a:cubicBezTo>
                  <a:close/>
                  <a:moveTo>
                    <a:pt x="67" y="12"/>
                  </a:moveTo>
                  <a:cubicBezTo>
                    <a:pt x="52" y="12"/>
                    <a:pt x="52" y="12"/>
                    <a:pt x="52" y="12"/>
                  </a:cubicBezTo>
                  <a:cubicBezTo>
                    <a:pt x="52" y="12"/>
                    <a:pt x="50" y="116"/>
                    <a:pt x="99" y="119"/>
                  </a:cubicBezTo>
                  <a:cubicBezTo>
                    <a:pt x="62" y="92"/>
                    <a:pt x="67" y="12"/>
                    <a:pt x="67" y="12"/>
                  </a:cubicBezTo>
                  <a:close/>
                  <a:moveTo>
                    <a:pt x="34" y="87"/>
                  </a:moveTo>
                  <a:cubicBezTo>
                    <a:pt x="35" y="87"/>
                    <a:pt x="36" y="87"/>
                    <a:pt x="36" y="87"/>
                  </a:cubicBezTo>
                  <a:cubicBezTo>
                    <a:pt x="38" y="92"/>
                    <a:pt x="40" y="96"/>
                    <a:pt x="43" y="99"/>
                  </a:cubicBezTo>
                  <a:cubicBezTo>
                    <a:pt x="40" y="100"/>
                    <a:pt x="37" y="101"/>
                    <a:pt x="34" y="101"/>
                  </a:cubicBezTo>
                  <a:cubicBezTo>
                    <a:pt x="13" y="101"/>
                    <a:pt x="0" y="71"/>
                    <a:pt x="0" y="46"/>
                  </a:cubicBezTo>
                  <a:cubicBezTo>
                    <a:pt x="0" y="23"/>
                    <a:pt x="14" y="9"/>
                    <a:pt x="31" y="9"/>
                  </a:cubicBezTo>
                  <a:cubicBezTo>
                    <a:pt x="31" y="13"/>
                    <a:pt x="31" y="18"/>
                    <a:pt x="31" y="23"/>
                  </a:cubicBezTo>
                  <a:cubicBezTo>
                    <a:pt x="20" y="23"/>
                    <a:pt x="11" y="31"/>
                    <a:pt x="11" y="46"/>
                  </a:cubicBezTo>
                  <a:cubicBezTo>
                    <a:pt x="11" y="64"/>
                    <a:pt x="19" y="87"/>
                    <a:pt x="34" y="87"/>
                  </a:cubicBezTo>
                  <a:close/>
                  <a:moveTo>
                    <a:pt x="87" y="147"/>
                  </a:moveTo>
                  <a:cubicBezTo>
                    <a:pt x="87" y="141"/>
                    <a:pt x="91" y="136"/>
                    <a:pt x="97" y="136"/>
                  </a:cubicBezTo>
                  <a:cubicBezTo>
                    <a:pt x="103" y="136"/>
                    <a:pt x="108" y="141"/>
                    <a:pt x="108" y="147"/>
                  </a:cubicBezTo>
                  <a:cubicBezTo>
                    <a:pt x="108" y="153"/>
                    <a:pt x="103" y="157"/>
                    <a:pt x="97" y="157"/>
                  </a:cubicBezTo>
                  <a:cubicBezTo>
                    <a:pt x="91" y="157"/>
                    <a:pt x="87" y="153"/>
                    <a:pt x="87" y="147"/>
                  </a:cubicBezTo>
                  <a:close/>
                  <a:moveTo>
                    <a:pt x="128" y="170"/>
                  </a:moveTo>
                  <a:cubicBezTo>
                    <a:pt x="128" y="176"/>
                    <a:pt x="123" y="180"/>
                    <a:pt x="118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2" y="180"/>
                    <a:pt x="68" y="176"/>
                    <a:pt x="68" y="170"/>
                  </a:cubicBezTo>
                  <a:cubicBezTo>
                    <a:pt x="68" y="165"/>
                    <a:pt x="72" y="160"/>
                    <a:pt x="78" y="160"/>
                  </a:cubicBezTo>
                  <a:cubicBezTo>
                    <a:pt x="118" y="160"/>
                    <a:pt x="118" y="160"/>
                    <a:pt x="118" y="160"/>
                  </a:cubicBezTo>
                  <a:cubicBezTo>
                    <a:pt x="123" y="160"/>
                    <a:pt x="128" y="165"/>
                    <a:pt x="128" y="170"/>
                  </a:cubicBezTo>
                  <a:close/>
                  <a:moveTo>
                    <a:pt x="58" y="184"/>
                  </a:moveTo>
                  <a:cubicBezTo>
                    <a:pt x="134" y="184"/>
                    <a:pt x="134" y="184"/>
                    <a:pt x="134" y="184"/>
                  </a:cubicBezTo>
                  <a:cubicBezTo>
                    <a:pt x="143" y="184"/>
                    <a:pt x="144" y="195"/>
                    <a:pt x="144" y="200"/>
                  </a:cubicBezTo>
                  <a:cubicBezTo>
                    <a:pt x="102" y="200"/>
                    <a:pt x="88" y="200"/>
                    <a:pt x="48" y="200"/>
                  </a:cubicBezTo>
                  <a:cubicBezTo>
                    <a:pt x="48" y="195"/>
                    <a:pt x="48" y="184"/>
                    <a:pt x="58" y="18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8646365" y="3717826"/>
              <a:ext cx="454092" cy="45409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Rectangles 2"/>
          <p:cNvSpPr/>
          <p:nvPr/>
        </p:nvSpPr>
        <p:spPr>
          <a:xfrm>
            <a:off x="6023928" y="2205355"/>
            <a:ext cx="5415280" cy="138366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en-US" sz="4800" b="1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</a:rPr>
              <a:t>Nescafe</a:t>
            </a:r>
            <a:r>
              <a:rPr lang="en-US" altLang="en-US" sz="4800" b="1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endParaRPr lang="en-US" altLang="en-US" sz="4800" b="1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algn="ctr"/>
            <a:r>
              <a:rPr lang="en-US" altLang="en-US" sz="3600" b="1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Coffee Sales Excellence</a:t>
            </a:r>
            <a:endParaRPr lang="en-US" altLang="en-US" sz="3600" b="1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pic>
        <p:nvPicPr>
          <p:cNvPr id="5130" name="图片 12"/>
          <p:cNvPicPr>
            <a:picLocks noChangeAspect="1"/>
          </p:cNvPicPr>
          <p:nvPr/>
        </p:nvPicPr>
        <p:blipFill>
          <a:blip r:embed="rId2"/>
          <a:srcRect t="24254" b="13617"/>
          <a:stretch>
            <a:fillRect/>
          </a:stretch>
        </p:blipFill>
        <p:spPr>
          <a:xfrm>
            <a:off x="3719195" y="2863215"/>
            <a:ext cx="1163320" cy="72580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9" name="图片 11"/>
          <p:cNvPicPr>
            <a:picLocks noChangeAspect="1"/>
          </p:cNvPicPr>
          <p:nvPr/>
        </p:nvPicPr>
        <p:blipFill>
          <a:blip r:embed="rId3"/>
          <a:srcRect t="7605" b="14240"/>
          <a:stretch>
            <a:fillRect/>
          </a:stretch>
        </p:blipFill>
        <p:spPr>
          <a:xfrm>
            <a:off x="4799330" y="2349500"/>
            <a:ext cx="1153795" cy="72199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8" name="图片 10"/>
          <p:cNvPicPr>
            <a:picLocks noChangeAspect="1"/>
          </p:cNvPicPr>
          <p:nvPr/>
        </p:nvPicPr>
        <p:blipFill>
          <a:blip r:embed="rId4"/>
          <a:srcRect b="6364"/>
          <a:stretch>
            <a:fillRect/>
          </a:stretch>
        </p:blipFill>
        <p:spPr>
          <a:xfrm>
            <a:off x="0" y="350520"/>
            <a:ext cx="846455" cy="5270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" name="Picture 5" descr="image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47705" y="0"/>
            <a:ext cx="1347470" cy="465455"/>
          </a:xfrm>
          <a:prstGeom prst="rect">
            <a:avLst/>
          </a:prstGeom>
        </p:spPr>
      </p:pic>
      <p:pic>
        <p:nvPicPr>
          <p:cNvPr id="7" name="图片 10"/>
          <p:cNvPicPr>
            <a:picLocks noChangeAspect="1"/>
          </p:cNvPicPr>
          <p:nvPr/>
        </p:nvPicPr>
        <p:blipFill>
          <a:blip r:embed="rId4"/>
          <a:srcRect b="6364"/>
          <a:stretch>
            <a:fillRect/>
          </a:stretch>
        </p:blipFill>
        <p:spPr>
          <a:xfrm>
            <a:off x="6022975" y="2346325"/>
            <a:ext cx="906145" cy="56642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88" name="组合 287"/>
          <p:cNvGrpSpPr/>
          <p:nvPr/>
        </p:nvGrpSpPr>
        <p:grpSpPr>
          <a:xfrm>
            <a:off x="7150100" y="3789680"/>
            <a:ext cx="316229" cy="284480"/>
            <a:chOff x="9013843" y="2999198"/>
            <a:chExt cx="187054" cy="182301"/>
          </a:xfrm>
          <a:solidFill>
            <a:schemeClr val="bg1"/>
          </a:solidFill>
        </p:grpSpPr>
        <p:sp>
          <p:nvSpPr>
            <p:cNvPr id="289" name="Freeform 221"/>
            <p:cNvSpPr>
              <a:spLocks noEditPoints="1"/>
            </p:cNvSpPr>
            <p:nvPr/>
          </p:nvSpPr>
          <p:spPr bwMode="auto">
            <a:xfrm>
              <a:off x="9028867" y="3070487"/>
              <a:ext cx="172030" cy="85587"/>
            </a:xfrm>
            <a:custGeom>
              <a:avLst/>
              <a:gdLst>
                <a:gd name="T0" fmla="*/ 157 w 183"/>
                <a:gd name="T1" fmla="*/ 64 h 91"/>
                <a:gd name="T2" fmla="*/ 183 w 183"/>
                <a:gd name="T3" fmla="*/ 32 h 91"/>
                <a:gd name="T4" fmla="*/ 157 w 183"/>
                <a:gd name="T5" fmla="*/ 0 h 91"/>
                <a:gd name="T6" fmla="*/ 157 w 183"/>
                <a:gd name="T7" fmla="*/ 15 h 91"/>
                <a:gd name="T8" fmla="*/ 169 w 183"/>
                <a:gd name="T9" fmla="*/ 32 h 91"/>
                <a:gd name="T10" fmla="*/ 157 w 183"/>
                <a:gd name="T11" fmla="*/ 49 h 91"/>
                <a:gd name="T12" fmla="*/ 157 w 183"/>
                <a:gd name="T13" fmla="*/ 64 h 91"/>
                <a:gd name="T14" fmla="*/ 77 w 183"/>
                <a:gd name="T15" fmla="*/ 91 h 91"/>
                <a:gd name="T16" fmla="*/ 137 w 183"/>
                <a:gd name="T17" fmla="*/ 62 h 91"/>
                <a:gd name="T18" fmla="*/ 151 w 183"/>
                <a:gd name="T19" fmla="*/ 65 h 91"/>
                <a:gd name="T20" fmla="*/ 157 w 183"/>
                <a:gd name="T21" fmla="*/ 64 h 91"/>
                <a:gd name="T22" fmla="*/ 157 w 183"/>
                <a:gd name="T23" fmla="*/ 49 h 91"/>
                <a:gd name="T24" fmla="*/ 151 w 183"/>
                <a:gd name="T25" fmla="*/ 51 h 91"/>
                <a:gd name="T26" fmla="*/ 145 w 183"/>
                <a:gd name="T27" fmla="*/ 50 h 91"/>
                <a:gd name="T28" fmla="*/ 154 w 183"/>
                <a:gd name="T29" fmla="*/ 14 h 91"/>
                <a:gd name="T30" fmla="*/ 154 w 183"/>
                <a:gd name="T31" fmla="*/ 14 h 91"/>
                <a:gd name="T32" fmla="*/ 154 w 183"/>
                <a:gd name="T33" fmla="*/ 14 h 91"/>
                <a:gd name="T34" fmla="*/ 157 w 183"/>
                <a:gd name="T35" fmla="*/ 15 h 91"/>
                <a:gd name="T36" fmla="*/ 157 w 183"/>
                <a:gd name="T37" fmla="*/ 0 h 91"/>
                <a:gd name="T38" fmla="*/ 152 w 183"/>
                <a:gd name="T39" fmla="*/ 0 h 91"/>
                <a:gd name="T40" fmla="*/ 152 w 183"/>
                <a:gd name="T41" fmla="*/ 0 h 91"/>
                <a:gd name="T42" fmla="*/ 1 w 183"/>
                <a:gd name="T43" fmla="*/ 0 h 91"/>
                <a:gd name="T44" fmla="*/ 0 w 183"/>
                <a:gd name="T45" fmla="*/ 14 h 91"/>
                <a:gd name="T46" fmla="*/ 77 w 183"/>
                <a:gd name="T47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83" h="91">
                  <a:moveTo>
                    <a:pt x="157" y="64"/>
                  </a:moveTo>
                  <a:cubicBezTo>
                    <a:pt x="172" y="61"/>
                    <a:pt x="183" y="48"/>
                    <a:pt x="183" y="32"/>
                  </a:cubicBezTo>
                  <a:cubicBezTo>
                    <a:pt x="183" y="16"/>
                    <a:pt x="172" y="3"/>
                    <a:pt x="157" y="0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64" y="18"/>
                    <a:pt x="169" y="24"/>
                    <a:pt x="169" y="32"/>
                  </a:cubicBezTo>
                  <a:cubicBezTo>
                    <a:pt x="169" y="40"/>
                    <a:pt x="164" y="47"/>
                    <a:pt x="157" y="49"/>
                  </a:cubicBezTo>
                  <a:lnTo>
                    <a:pt x="157" y="64"/>
                  </a:lnTo>
                  <a:close/>
                  <a:moveTo>
                    <a:pt x="77" y="91"/>
                  </a:moveTo>
                  <a:cubicBezTo>
                    <a:pt x="101" y="91"/>
                    <a:pt x="123" y="80"/>
                    <a:pt x="137" y="62"/>
                  </a:cubicBezTo>
                  <a:cubicBezTo>
                    <a:pt x="141" y="64"/>
                    <a:pt x="146" y="65"/>
                    <a:pt x="151" y="65"/>
                  </a:cubicBezTo>
                  <a:cubicBezTo>
                    <a:pt x="153" y="65"/>
                    <a:pt x="155" y="64"/>
                    <a:pt x="157" y="64"/>
                  </a:cubicBezTo>
                  <a:cubicBezTo>
                    <a:pt x="157" y="49"/>
                    <a:pt x="157" y="49"/>
                    <a:pt x="157" y="49"/>
                  </a:cubicBezTo>
                  <a:cubicBezTo>
                    <a:pt x="155" y="50"/>
                    <a:pt x="153" y="51"/>
                    <a:pt x="151" y="51"/>
                  </a:cubicBezTo>
                  <a:cubicBezTo>
                    <a:pt x="149" y="51"/>
                    <a:pt x="147" y="50"/>
                    <a:pt x="145" y="50"/>
                  </a:cubicBezTo>
                  <a:cubicBezTo>
                    <a:pt x="151" y="39"/>
                    <a:pt x="154" y="27"/>
                    <a:pt x="154" y="14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5" y="14"/>
                    <a:pt x="156" y="15"/>
                    <a:pt x="157" y="15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56" y="0"/>
                    <a:pt x="154" y="0"/>
                    <a:pt x="152" y="0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4"/>
                    <a:pt x="0" y="9"/>
                    <a:pt x="0" y="14"/>
                  </a:cubicBezTo>
                  <a:cubicBezTo>
                    <a:pt x="0" y="57"/>
                    <a:pt x="34" y="91"/>
                    <a:pt x="77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rgbClr val="018CC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90" name="Rectangle 222"/>
            <p:cNvSpPr>
              <a:spLocks noChangeArrowheads="1"/>
            </p:cNvSpPr>
            <p:nvPr/>
          </p:nvSpPr>
          <p:spPr bwMode="auto">
            <a:xfrm>
              <a:off x="9013843" y="3168661"/>
              <a:ext cx="155768" cy="128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rgbClr val="018CC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91" name="Freeform 223"/>
            <p:cNvSpPr/>
            <p:nvPr/>
          </p:nvSpPr>
          <p:spPr bwMode="auto">
            <a:xfrm>
              <a:off x="9048933" y="2999198"/>
              <a:ext cx="28244" cy="71038"/>
            </a:xfrm>
            <a:custGeom>
              <a:avLst/>
              <a:gdLst>
                <a:gd name="T0" fmla="*/ 10 w 30"/>
                <a:gd name="T1" fmla="*/ 57 h 76"/>
                <a:gd name="T2" fmla="*/ 14 w 30"/>
                <a:gd name="T3" fmla="*/ 72 h 76"/>
                <a:gd name="T4" fmla="*/ 27 w 30"/>
                <a:gd name="T5" fmla="*/ 46 h 76"/>
                <a:gd name="T6" fmla="*/ 20 w 30"/>
                <a:gd name="T7" fmla="*/ 31 h 76"/>
                <a:gd name="T8" fmla="*/ 19 w 30"/>
                <a:gd name="T9" fmla="*/ 19 h 76"/>
                <a:gd name="T10" fmla="*/ 11 w 30"/>
                <a:gd name="T11" fmla="*/ 5 h 76"/>
                <a:gd name="T12" fmla="*/ 3 w 30"/>
                <a:gd name="T13" fmla="*/ 32 h 76"/>
                <a:gd name="T14" fmla="*/ 10 w 30"/>
                <a:gd name="T15" fmla="*/ 5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76">
                  <a:moveTo>
                    <a:pt x="10" y="57"/>
                  </a:moveTo>
                  <a:cubicBezTo>
                    <a:pt x="1" y="60"/>
                    <a:pt x="5" y="76"/>
                    <a:pt x="14" y="72"/>
                  </a:cubicBezTo>
                  <a:cubicBezTo>
                    <a:pt x="26" y="69"/>
                    <a:pt x="30" y="57"/>
                    <a:pt x="27" y="46"/>
                  </a:cubicBezTo>
                  <a:cubicBezTo>
                    <a:pt x="26" y="41"/>
                    <a:pt x="22" y="35"/>
                    <a:pt x="20" y="31"/>
                  </a:cubicBezTo>
                  <a:cubicBezTo>
                    <a:pt x="18" y="28"/>
                    <a:pt x="15" y="21"/>
                    <a:pt x="19" y="19"/>
                  </a:cubicBezTo>
                  <a:cubicBezTo>
                    <a:pt x="28" y="13"/>
                    <a:pt x="20" y="0"/>
                    <a:pt x="11" y="5"/>
                  </a:cubicBezTo>
                  <a:cubicBezTo>
                    <a:pt x="2" y="11"/>
                    <a:pt x="0" y="22"/>
                    <a:pt x="3" y="32"/>
                  </a:cubicBezTo>
                  <a:cubicBezTo>
                    <a:pt x="4" y="36"/>
                    <a:pt x="17" y="55"/>
                    <a:pt x="10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rgbClr val="018CC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92" name="Freeform 224"/>
            <p:cNvSpPr/>
            <p:nvPr/>
          </p:nvSpPr>
          <p:spPr bwMode="auto">
            <a:xfrm>
              <a:off x="9090015" y="2999198"/>
              <a:ext cx="28244" cy="71038"/>
            </a:xfrm>
            <a:custGeom>
              <a:avLst/>
              <a:gdLst>
                <a:gd name="T0" fmla="*/ 11 w 30"/>
                <a:gd name="T1" fmla="*/ 57 h 76"/>
                <a:gd name="T2" fmla="*/ 15 w 30"/>
                <a:gd name="T3" fmla="*/ 72 h 76"/>
                <a:gd name="T4" fmla="*/ 27 w 30"/>
                <a:gd name="T5" fmla="*/ 46 h 76"/>
                <a:gd name="T6" fmla="*/ 20 w 30"/>
                <a:gd name="T7" fmla="*/ 31 h 76"/>
                <a:gd name="T8" fmla="*/ 19 w 30"/>
                <a:gd name="T9" fmla="*/ 19 h 76"/>
                <a:gd name="T10" fmla="*/ 11 w 30"/>
                <a:gd name="T11" fmla="*/ 5 h 76"/>
                <a:gd name="T12" fmla="*/ 3 w 30"/>
                <a:gd name="T13" fmla="*/ 32 h 76"/>
                <a:gd name="T14" fmla="*/ 11 w 30"/>
                <a:gd name="T15" fmla="*/ 57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76">
                  <a:moveTo>
                    <a:pt x="11" y="57"/>
                  </a:moveTo>
                  <a:cubicBezTo>
                    <a:pt x="1" y="60"/>
                    <a:pt x="5" y="76"/>
                    <a:pt x="15" y="72"/>
                  </a:cubicBezTo>
                  <a:cubicBezTo>
                    <a:pt x="26" y="69"/>
                    <a:pt x="30" y="57"/>
                    <a:pt x="27" y="46"/>
                  </a:cubicBezTo>
                  <a:cubicBezTo>
                    <a:pt x="26" y="41"/>
                    <a:pt x="22" y="35"/>
                    <a:pt x="20" y="31"/>
                  </a:cubicBezTo>
                  <a:cubicBezTo>
                    <a:pt x="18" y="28"/>
                    <a:pt x="15" y="21"/>
                    <a:pt x="19" y="19"/>
                  </a:cubicBezTo>
                  <a:cubicBezTo>
                    <a:pt x="28" y="13"/>
                    <a:pt x="20" y="0"/>
                    <a:pt x="11" y="5"/>
                  </a:cubicBezTo>
                  <a:cubicBezTo>
                    <a:pt x="2" y="11"/>
                    <a:pt x="0" y="22"/>
                    <a:pt x="3" y="32"/>
                  </a:cubicBezTo>
                  <a:cubicBezTo>
                    <a:pt x="5" y="36"/>
                    <a:pt x="18" y="55"/>
                    <a:pt x="11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rgbClr val="018CC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62fd4aa9-a5d9-49b8-9e1e-618b8b5404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544955"/>
            <a:ext cx="7968615" cy="5313680"/>
          </a:xfrm>
          <a:prstGeom prst="rect">
            <a:avLst/>
          </a:prstGeom>
        </p:spPr>
      </p:pic>
      <p:pic>
        <p:nvPicPr>
          <p:cNvPr id="7171" name="图片 2"/>
          <p:cNvPicPr>
            <a:picLocks noChangeAspect="1"/>
          </p:cNvPicPr>
          <p:nvPr/>
        </p:nvPicPr>
        <p:blipFill>
          <a:blip r:embed="rId2"/>
          <a:srcRect l="37823" t="24254" r="-134" b="13617"/>
          <a:stretch>
            <a:fillRect/>
          </a:stretch>
        </p:blipFill>
        <p:spPr>
          <a:xfrm>
            <a:off x="7972425" y="2641600"/>
            <a:ext cx="4217670" cy="4217670"/>
          </a:xfrm>
          <a:prstGeom prst="rect">
            <a:avLst/>
          </a:prstGeom>
          <a:noFill/>
          <a:ln w="28575" cap="flat" cmpd="sng">
            <a:solidFill>
              <a:schemeClr val="bg1"/>
            </a:solidFill>
            <a:prstDash val="solid"/>
            <a:bevel/>
            <a:headEnd type="none" w="med" len="med"/>
            <a:tailEnd type="none" w="med" len="med"/>
          </a:ln>
        </p:spPr>
      </p:pic>
      <p:grpSp>
        <p:nvGrpSpPr>
          <p:cNvPr id="17" name="组合 16"/>
          <p:cNvGrpSpPr/>
          <p:nvPr/>
        </p:nvGrpSpPr>
        <p:grpSpPr>
          <a:xfrm>
            <a:off x="0" y="336459"/>
            <a:ext cx="3714433" cy="720080"/>
            <a:chOff x="0" y="419410"/>
            <a:chExt cx="3714433" cy="720080"/>
          </a:xfrm>
        </p:grpSpPr>
        <p:sp>
          <p:nvSpPr>
            <p:cNvPr id="6" name="矩形 5"/>
            <p:cNvSpPr/>
            <p:nvPr/>
          </p:nvSpPr>
          <p:spPr>
            <a:xfrm>
              <a:off x="0" y="419410"/>
              <a:ext cx="485774" cy="720080"/>
            </a:xfrm>
            <a:prstGeom prst="rect">
              <a:avLst/>
            </a:prstGeom>
            <a:gradFill flip="none" rotWithShape="1"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714023" y="895601"/>
              <a:ext cx="3000410" cy="0"/>
            </a:xfrm>
            <a:prstGeom prst="line">
              <a:avLst/>
            </a:prstGeom>
            <a:ln>
              <a:gradFill flip="none" rotWithShape="1">
                <a:gsLst>
                  <a:gs pos="77498">
                    <a:srgbClr val="98D4AF"/>
                  </a:gs>
                  <a:gs pos="24312">
                    <a:srgbClr val="FFC000"/>
                  </a:gs>
                  <a:gs pos="51400">
                    <a:srgbClr val="A11318"/>
                  </a:gs>
                  <a:gs pos="0">
                    <a:srgbClr val="0D0202"/>
                  </a:gs>
                  <a:gs pos="100000">
                    <a:srgbClr val="0D020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/>
            <p:cNvSpPr/>
            <p:nvPr/>
          </p:nvSpPr>
          <p:spPr>
            <a:xfrm>
              <a:off x="530208" y="419410"/>
              <a:ext cx="45719" cy="720080"/>
            </a:xfrm>
            <a:prstGeom prst="rect">
              <a:avLst/>
            </a:prstGeom>
            <a:solidFill>
              <a:srgbClr val="A113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Teardrop 27"/>
          <p:cNvSpPr/>
          <p:nvPr>
            <p:custDataLst>
              <p:tags r:id="rId3"/>
            </p:custDataLst>
          </p:nvPr>
        </p:nvSpPr>
        <p:spPr>
          <a:xfrm rot="18900000">
            <a:off x="1370316" y="2065891"/>
            <a:ext cx="1063547" cy="1063547"/>
          </a:xfrm>
          <a:prstGeom prst="teardrop">
            <a:avLst/>
          </a:pr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2" name="Teardrop 28"/>
          <p:cNvSpPr/>
          <p:nvPr>
            <p:custDataLst>
              <p:tags r:id="rId4"/>
            </p:custDataLst>
          </p:nvPr>
        </p:nvSpPr>
        <p:spPr>
          <a:xfrm rot="18900000">
            <a:off x="3482352" y="2065890"/>
            <a:ext cx="1063547" cy="1063547"/>
          </a:xfrm>
          <a:prstGeom prst="teardrop">
            <a:avLst/>
          </a:pr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3" name="Teardrop 29"/>
          <p:cNvSpPr/>
          <p:nvPr>
            <p:custDataLst>
              <p:tags r:id="rId5"/>
            </p:custDataLst>
          </p:nvPr>
        </p:nvSpPr>
        <p:spPr>
          <a:xfrm rot="18900000">
            <a:off x="5577582" y="2065890"/>
            <a:ext cx="1063547" cy="1063547"/>
          </a:xfrm>
          <a:prstGeom prst="teardrop">
            <a:avLst/>
          </a:pr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6" name="Teardrop 15"/>
          <p:cNvSpPr/>
          <p:nvPr>
            <p:custDataLst>
              <p:tags r:id="rId6"/>
            </p:custDataLst>
          </p:nvPr>
        </p:nvSpPr>
        <p:spPr>
          <a:xfrm rot="18900000">
            <a:off x="9828666" y="2065886"/>
            <a:ext cx="1063547" cy="1063547"/>
          </a:xfrm>
          <a:prstGeom prst="teardrop">
            <a:avLst/>
          </a:pr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18" name="Teardrop 20"/>
          <p:cNvSpPr/>
          <p:nvPr>
            <p:custDataLst>
              <p:tags r:id="rId7"/>
            </p:custDataLst>
          </p:nvPr>
        </p:nvSpPr>
        <p:spPr>
          <a:xfrm rot="18900000">
            <a:off x="7681589" y="2065887"/>
            <a:ext cx="1063547" cy="1063547"/>
          </a:xfrm>
          <a:prstGeom prst="teardrop">
            <a:avLst/>
          </a:pr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19" name="Straight Connector 17"/>
          <p:cNvCxnSpPr/>
          <p:nvPr>
            <p:custDataLst>
              <p:tags r:id="rId8"/>
            </p:custDataLst>
          </p:nvPr>
        </p:nvCxnSpPr>
        <p:spPr>
          <a:xfrm>
            <a:off x="2612956" y="2597661"/>
            <a:ext cx="731829" cy="0"/>
          </a:xfrm>
          <a:prstGeom prst="line">
            <a:avLst/>
          </a:prstGeom>
          <a:ln w="19050">
            <a:solidFill>
              <a:srgbClr val="A1131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23"/>
          <p:cNvCxnSpPr/>
          <p:nvPr>
            <p:custDataLst>
              <p:tags r:id="rId9"/>
            </p:custDataLst>
          </p:nvPr>
        </p:nvCxnSpPr>
        <p:spPr>
          <a:xfrm>
            <a:off x="4674319" y="2599214"/>
            <a:ext cx="731829" cy="0"/>
          </a:xfrm>
          <a:prstGeom prst="line">
            <a:avLst/>
          </a:prstGeom>
          <a:ln w="19050">
            <a:solidFill>
              <a:srgbClr val="A1131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4"/>
          <p:cNvCxnSpPr/>
          <p:nvPr>
            <p:custDataLst>
              <p:tags r:id="rId10"/>
            </p:custDataLst>
          </p:nvPr>
        </p:nvCxnSpPr>
        <p:spPr>
          <a:xfrm>
            <a:off x="6810101" y="2599214"/>
            <a:ext cx="731829" cy="0"/>
          </a:xfrm>
          <a:prstGeom prst="line">
            <a:avLst/>
          </a:prstGeom>
          <a:ln w="19050">
            <a:solidFill>
              <a:srgbClr val="A1131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5"/>
          <p:cNvCxnSpPr/>
          <p:nvPr>
            <p:custDataLst>
              <p:tags r:id="rId11"/>
            </p:custDataLst>
          </p:nvPr>
        </p:nvCxnSpPr>
        <p:spPr>
          <a:xfrm>
            <a:off x="8924978" y="2599214"/>
            <a:ext cx="731829" cy="0"/>
          </a:xfrm>
          <a:prstGeom prst="line">
            <a:avLst/>
          </a:prstGeom>
          <a:ln w="19050">
            <a:solidFill>
              <a:srgbClr val="A1131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19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 cstate="print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7523" y="2411823"/>
            <a:ext cx="371677" cy="371677"/>
          </a:xfrm>
          <a:prstGeom prst="rect">
            <a:avLst/>
          </a:prstGeom>
        </p:spPr>
      </p:pic>
      <p:pic>
        <p:nvPicPr>
          <p:cNvPr id="24" name="Picture 21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 cstate="print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2400" y="2413376"/>
            <a:ext cx="371677" cy="371677"/>
          </a:xfrm>
          <a:prstGeom prst="rect">
            <a:avLst/>
          </a:prstGeom>
        </p:spPr>
      </p:pic>
      <p:pic>
        <p:nvPicPr>
          <p:cNvPr id="25" name="Picture 22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19" cstate="print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257" y="2411821"/>
            <a:ext cx="371677" cy="371677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22" cstate="print"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8287" y="2411823"/>
            <a:ext cx="371677" cy="371677"/>
          </a:xfrm>
          <a:prstGeom prst="rect">
            <a:avLst/>
          </a:prstGeom>
        </p:spPr>
      </p:pic>
      <p:pic>
        <p:nvPicPr>
          <p:cNvPr id="27" name="Picture 31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25" cstate="print">
            <a:extLst>
              <a:ext uri="{BEBA8EAE-BF5A-486C-A8C5-ECC9F3942E4B}">
                <a14:imgProps xmlns:a14="http://schemas.microsoft.com/office/drawing/2010/main">
                  <a14:imgLayer r:embed="rId26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251" y="2413376"/>
            <a:ext cx="371677" cy="371677"/>
          </a:xfrm>
          <a:prstGeom prst="rect">
            <a:avLst/>
          </a:prstGeom>
        </p:spPr>
      </p:pic>
      <p:sp>
        <p:nvSpPr>
          <p:cNvPr id="28" name="Isosceles Triangle 33"/>
          <p:cNvSpPr/>
          <p:nvPr>
            <p:custDataLst>
              <p:tags r:id="rId27"/>
            </p:custDataLst>
          </p:nvPr>
        </p:nvSpPr>
        <p:spPr>
          <a:xfrm>
            <a:off x="1809595" y="3389758"/>
            <a:ext cx="185838" cy="80102"/>
          </a:xfrm>
          <a:prstGeom prst="triangle">
            <a:avLst/>
          </a:prstGeom>
          <a:solidFill>
            <a:srgbClr val="A11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>
              <a:solidFill>
                <a:schemeClr val="bg1"/>
              </a:solidFill>
            </a:endParaRPr>
          </a:p>
        </p:txBody>
      </p:sp>
      <p:sp>
        <p:nvSpPr>
          <p:cNvPr id="29" name="Isosceles Triangle 35"/>
          <p:cNvSpPr/>
          <p:nvPr>
            <p:custDataLst>
              <p:tags r:id="rId28"/>
            </p:custDataLst>
          </p:nvPr>
        </p:nvSpPr>
        <p:spPr>
          <a:xfrm>
            <a:off x="3921631" y="3389758"/>
            <a:ext cx="185838" cy="80102"/>
          </a:xfrm>
          <a:prstGeom prst="triangle">
            <a:avLst/>
          </a:prstGeom>
          <a:solidFill>
            <a:srgbClr val="A11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>
              <a:solidFill>
                <a:schemeClr val="bg1"/>
              </a:solidFill>
            </a:endParaRPr>
          </a:p>
        </p:txBody>
      </p:sp>
      <p:sp>
        <p:nvSpPr>
          <p:cNvPr id="30" name="Isosceles Triangle 37"/>
          <p:cNvSpPr/>
          <p:nvPr>
            <p:custDataLst>
              <p:tags r:id="rId29"/>
            </p:custDataLst>
          </p:nvPr>
        </p:nvSpPr>
        <p:spPr>
          <a:xfrm>
            <a:off x="6016861" y="3389758"/>
            <a:ext cx="185838" cy="80102"/>
          </a:xfrm>
          <a:prstGeom prst="triangle">
            <a:avLst/>
          </a:prstGeom>
          <a:solidFill>
            <a:srgbClr val="A11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>
              <a:solidFill>
                <a:schemeClr val="bg1"/>
              </a:solidFill>
            </a:endParaRPr>
          </a:p>
        </p:txBody>
      </p:sp>
      <p:sp>
        <p:nvSpPr>
          <p:cNvPr id="31" name="Isosceles Triangle 39"/>
          <p:cNvSpPr/>
          <p:nvPr>
            <p:custDataLst>
              <p:tags r:id="rId30"/>
            </p:custDataLst>
          </p:nvPr>
        </p:nvSpPr>
        <p:spPr>
          <a:xfrm>
            <a:off x="8122099" y="3389758"/>
            <a:ext cx="185838" cy="80102"/>
          </a:xfrm>
          <a:prstGeom prst="triangle">
            <a:avLst/>
          </a:prstGeom>
          <a:solidFill>
            <a:srgbClr val="A11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>
              <a:solidFill>
                <a:schemeClr val="bg1"/>
              </a:solidFill>
            </a:endParaRPr>
          </a:p>
        </p:txBody>
      </p:sp>
      <p:sp>
        <p:nvSpPr>
          <p:cNvPr id="32" name="Isosceles Triangle 41"/>
          <p:cNvSpPr/>
          <p:nvPr>
            <p:custDataLst>
              <p:tags r:id="rId31"/>
            </p:custDataLst>
          </p:nvPr>
        </p:nvSpPr>
        <p:spPr>
          <a:xfrm>
            <a:off x="10267520" y="3389758"/>
            <a:ext cx="185838" cy="80102"/>
          </a:xfrm>
          <a:prstGeom prst="triangle">
            <a:avLst/>
          </a:prstGeom>
          <a:solidFill>
            <a:srgbClr val="A11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>
              <a:solidFill>
                <a:schemeClr val="bg1"/>
              </a:solidFill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1078865" y="3601085"/>
            <a:ext cx="18637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en-US" sz="16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118.94K sales analyzed</a:t>
            </a:r>
            <a:endParaRPr lang="en-US" altLang="en-US" sz="160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2933700" y="3608070"/>
            <a:ext cx="23355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en-US" sz="16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Peak demand: 7–11 AM &amp; evenings</a:t>
            </a:r>
            <a:endParaRPr lang="en-US" altLang="en-US" sz="160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5316220" y="3608070"/>
            <a:ext cx="18770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en-US" sz="16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Coffee leads (46K), Tea (33K)</a:t>
            </a:r>
            <a:endParaRPr lang="en-US" altLang="en-US" sz="160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7966710" y="3601085"/>
            <a:ext cx="185039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en-US" sz="16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Hell’s Kitchen store tops </a:t>
            </a:r>
            <a:r>
              <a:rPr lang="en-US" altLang="en-US" sz="16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revenue</a:t>
            </a:r>
            <a:endParaRPr lang="en-US" altLang="en-US" sz="160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10169525" y="3601085"/>
            <a:ext cx="180594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en-US" sz="16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Weekdays (67%) &gt; Weekends (33%)</a:t>
            </a:r>
            <a:endParaRPr lang="en-US" altLang="en-US" sz="160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342362" y="290905"/>
            <a:ext cx="42691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spc="3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Key Considerations</a:t>
            </a:r>
            <a:endParaRPr lang="en-US" altLang="en-US" sz="2800" spc="3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128" name="图片 10"/>
          <p:cNvPicPr>
            <a:picLocks noChangeAspect="1"/>
          </p:cNvPicPr>
          <p:nvPr/>
        </p:nvPicPr>
        <p:blipFill>
          <a:blip r:embed="rId37"/>
          <a:srcRect b="6364"/>
          <a:stretch>
            <a:fillRect/>
          </a:stretch>
        </p:blipFill>
        <p:spPr>
          <a:xfrm>
            <a:off x="0" y="351155"/>
            <a:ext cx="846455" cy="5270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Picture 2" descr="images"/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10847705" y="0"/>
            <a:ext cx="1347470" cy="46545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0" name="图片 12"/>
          <p:cNvPicPr>
            <a:picLocks noChangeAspect="1"/>
          </p:cNvPicPr>
          <p:nvPr/>
        </p:nvPicPr>
        <p:blipFill>
          <a:blip r:embed="rId1"/>
          <a:srcRect t="24254" b="13617"/>
          <a:stretch>
            <a:fillRect/>
          </a:stretch>
        </p:blipFill>
        <p:spPr>
          <a:xfrm>
            <a:off x="4798695" y="5289233"/>
            <a:ext cx="2520950" cy="15700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9" name="图片 11"/>
          <p:cNvPicPr>
            <a:picLocks noChangeAspect="1"/>
          </p:cNvPicPr>
          <p:nvPr/>
        </p:nvPicPr>
        <p:blipFill>
          <a:blip r:embed="rId2"/>
          <a:srcRect t="7605" b="14240"/>
          <a:stretch>
            <a:fillRect/>
          </a:stretch>
        </p:blipFill>
        <p:spPr>
          <a:xfrm>
            <a:off x="9674225" y="5301933"/>
            <a:ext cx="2520950" cy="15748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10"/>
          <p:cNvPicPr>
            <a:picLocks noChangeAspect="1"/>
          </p:cNvPicPr>
          <p:nvPr/>
        </p:nvPicPr>
        <p:blipFill>
          <a:blip r:embed="rId3"/>
          <a:srcRect b="6364"/>
          <a:stretch>
            <a:fillRect/>
          </a:stretch>
        </p:blipFill>
        <p:spPr>
          <a:xfrm>
            <a:off x="-317" y="2923540"/>
            <a:ext cx="2519362" cy="15684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7" name="组合 16"/>
          <p:cNvGrpSpPr/>
          <p:nvPr/>
        </p:nvGrpSpPr>
        <p:grpSpPr>
          <a:xfrm>
            <a:off x="0" y="336459"/>
            <a:ext cx="3714433" cy="720080"/>
            <a:chOff x="0" y="419410"/>
            <a:chExt cx="3714433" cy="720080"/>
          </a:xfrm>
        </p:grpSpPr>
        <p:sp>
          <p:nvSpPr>
            <p:cNvPr id="6" name="矩形 5"/>
            <p:cNvSpPr/>
            <p:nvPr/>
          </p:nvSpPr>
          <p:spPr>
            <a:xfrm>
              <a:off x="0" y="419410"/>
              <a:ext cx="485774" cy="720080"/>
            </a:xfrm>
            <a:prstGeom prst="rect">
              <a:avLst/>
            </a:prstGeom>
            <a:gradFill flip="none" rotWithShape="1"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714023" y="895601"/>
              <a:ext cx="3000410" cy="0"/>
            </a:xfrm>
            <a:prstGeom prst="line">
              <a:avLst/>
            </a:prstGeom>
            <a:ln>
              <a:gradFill flip="none" rotWithShape="1">
                <a:gsLst>
                  <a:gs pos="77498">
                    <a:srgbClr val="98D4AF"/>
                  </a:gs>
                  <a:gs pos="24312">
                    <a:srgbClr val="FFC000"/>
                  </a:gs>
                  <a:gs pos="51400">
                    <a:srgbClr val="A11318"/>
                  </a:gs>
                  <a:gs pos="0">
                    <a:srgbClr val="0D0202"/>
                  </a:gs>
                  <a:gs pos="100000">
                    <a:srgbClr val="0D020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/>
            <p:cNvSpPr/>
            <p:nvPr/>
          </p:nvSpPr>
          <p:spPr>
            <a:xfrm>
              <a:off x="530208" y="419410"/>
              <a:ext cx="45719" cy="720080"/>
            </a:xfrm>
            <a:prstGeom prst="rect">
              <a:avLst/>
            </a:prstGeom>
            <a:solidFill>
              <a:srgbClr val="A113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>
            <p:custDataLst>
              <p:tags r:id="rId4"/>
            </p:custDataLst>
          </p:nvPr>
        </p:nvGrpSpPr>
        <p:grpSpPr>
          <a:xfrm>
            <a:off x="3150852" y="3881244"/>
            <a:ext cx="1661183" cy="1704598"/>
            <a:chOff x="5345113" y="3917950"/>
            <a:chExt cx="1154112" cy="1184275"/>
          </a:xfrm>
          <a:gradFill>
            <a:gsLst>
              <a:gs pos="0">
                <a:srgbClr val="A11318">
                  <a:alpha val="74000"/>
                </a:srgbClr>
              </a:gs>
              <a:gs pos="100000">
                <a:srgbClr val="0D0202">
                  <a:alpha val="61000"/>
                </a:srgbClr>
              </a:gs>
            </a:gsLst>
            <a:lin ang="5400000" scaled="1"/>
          </a:gradFill>
        </p:grpSpPr>
        <p:sp>
          <p:nvSpPr>
            <p:cNvPr id="61" name="花边圆形4 872"/>
            <p:cNvSpPr/>
            <p:nvPr>
              <p:custDataLst>
                <p:tags r:id="rId5"/>
              </p:custDataLst>
            </p:nvPr>
          </p:nvSpPr>
          <p:spPr bwMode="auto">
            <a:xfrm flipV="1">
              <a:off x="5345113" y="3917950"/>
              <a:ext cx="1154112" cy="1184275"/>
            </a:xfrm>
            <a:custGeom>
              <a:avLst/>
              <a:gdLst>
                <a:gd name="T0" fmla="*/ 1187323 w 2109706"/>
                <a:gd name="T1" fmla="*/ 2105544 h 2105544"/>
                <a:gd name="T2" fmla="*/ 980398 w 2109706"/>
                <a:gd name="T3" fmla="*/ 1646317 h 2105544"/>
                <a:gd name="T4" fmla="*/ 869113 w 2109706"/>
                <a:gd name="T5" fmla="*/ 1865537 h 2105544"/>
                <a:gd name="T6" fmla="*/ 1435849 w 2109706"/>
                <a:gd name="T7" fmla="*/ 1793941 h 2105544"/>
                <a:gd name="T8" fmla="*/ 1273542 w 2109706"/>
                <a:gd name="T9" fmla="*/ 1609284 h 2105544"/>
                <a:gd name="T10" fmla="*/ 665768 w 2109706"/>
                <a:gd name="T11" fmla="*/ 2039656 h 2105544"/>
                <a:gd name="T12" fmla="*/ 1404034 w 2109706"/>
                <a:gd name="T13" fmla="*/ 1537545 h 2105544"/>
                <a:gd name="T14" fmla="*/ 1472977 w 2109706"/>
                <a:gd name="T15" fmla="*/ 1773529 h 2105544"/>
                <a:gd name="T16" fmla="*/ 636729 w 2109706"/>
                <a:gd name="T17" fmla="*/ 1773529 h 2105544"/>
                <a:gd name="T18" fmla="*/ 705672 w 2109706"/>
                <a:gd name="T19" fmla="*/ 1537545 h 2105544"/>
                <a:gd name="T20" fmla="*/ 1869239 w 2109706"/>
                <a:gd name="T21" fmla="*/ 1730657 h 2105544"/>
                <a:gd name="T22" fmla="*/ 597120 w 2109706"/>
                <a:gd name="T23" fmla="*/ 1435608 h 2105544"/>
                <a:gd name="T24" fmla="*/ 365931 w 2109706"/>
                <a:gd name="T25" fmla="*/ 1519233 h 2105544"/>
                <a:gd name="T26" fmla="*/ 1837099 w 2109706"/>
                <a:gd name="T27" fmla="*/ 1333381 h 2105544"/>
                <a:gd name="T28" fmla="*/ 1592376 w 2109706"/>
                <a:gd name="T29" fmla="*/ 1309878 h 2105544"/>
                <a:gd name="T30" fmla="*/ 517330 w 2109706"/>
                <a:gd name="T31" fmla="*/ 1309878 h 2105544"/>
                <a:gd name="T32" fmla="*/ 272607 w 2109706"/>
                <a:gd name="T33" fmla="*/ 1333381 h 2105544"/>
                <a:gd name="T34" fmla="*/ 1881271 w 2109706"/>
                <a:gd name="T35" fmla="*/ 1130160 h 2105544"/>
                <a:gd name="T36" fmla="*/ 1638392 w 2109706"/>
                <a:gd name="T37" fmla="*/ 1168255 h 2105544"/>
                <a:gd name="T38" fmla="*/ 471314 w 2109706"/>
                <a:gd name="T39" fmla="*/ 1168256 h 2105544"/>
                <a:gd name="T40" fmla="*/ 228435 w 2109706"/>
                <a:gd name="T41" fmla="*/ 1130160 h 2105544"/>
                <a:gd name="T42" fmla="*/ 2109706 w 2109706"/>
                <a:gd name="T43" fmla="*/ 990574 h 2105544"/>
                <a:gd name="T44" fmla="*/ 1873517 w 2109706"/>
                <a:gd name="T45" fmla="*/ 922337 h 2105544"/>
                <a:gd name="T46" fmla="*/ 225774 w 2109706"/>
                <a:gd name="T47" fmla="*/ 1087874 h 2105544"/>
                <a:gd name="T48" fmla="*/ 1942296 w 2109706"/>
                <a:gd name="T49" fmla="*/ 704767 h 2105544"/>
                <a:gd name="T50" fmla="*/ 1619839 w 2109706"/>
                <a:gd name="T51" fmla="*/ 873364 h 2105544"/>
                <a:gd name="T52" fmla="*/ 167410 w 2109706"/>
                <a:gd name="T53" fmla="*/ 704767 h 2105544"/>
                <a:gd name="T54" fmla="*/ 244128 w 2109706"/>
                <a:gd name="T55" fmla="*/ 880719 h 2105544"/>
                <a:gd name="T56" fmla="*/ 1887774 w 2109706"/>
                <a:gd name="T57" fmla="*/ 487375 h 2105544"/>
                <a:gd name="T58" fmla="*/ 1556436 w 2109706"/>
                <a:gd name="T59" fmla="*/ 738625 h 2105544"/>
                <a:gd name="T60" fmla="*/ 221932 w 2109706"/>
                <a:gd name="T61" fmla="*/ 487375 h 2105544"/>
                <a:gd name="T62" fmla="*/ 313422 w 2109706"/>
                <a:gd name="T63" fmla="*/ 684635 h 2105544"/>
                <a:gd name="T64" fmla="*/ 1778378 w 2109706"/>
                <a:gd name="T65" fmla="*/ 286464 h 2105544"/>
                <a:gd name="T66" fmla="*/ 1559493 w 2109706"/>
                <a:gd name="T67" fmla="*/ 398405 h 2105544"/>
                <a:gd name="T68" fmla="*/ 550213 w 2109706"/>
                <a:gd name="T69" fmla="*/ 398405 h 2105544"/>
                <a:gd name="T70" fmla="*/ 331328 w 2109706"/>
                <a:gd name="T71" fmla="*/ 286464 h 2105544"/>
                <a:gd name="T72" fmla="*/ 1341045 w 2109706"/>
                <a:gd name="T73" fmla="*/ 536359 h 2105544"/>
                <a:gd name="T74" fmla="*/ 545669 w 2109706"/>
                <a:gd name="T75" fmla="*/ 130737 h 2105544"/>
                <a:gd name="T76" fmla="*/ 584491 w 2109706"/>
                <a:gd name="T77" fmla="*/ 373500 h 2105544"/>
                <a:gd name="T78" fmla="*/ 1340474 w 2109706"/>
                <a:gd name="T79" fmla="*/ 277998 h 2105544"/>
                <a:gd name="T80" fmla="*/ 1317704 w 2109706"/>
                <a:gd name="T81" fmla="*/ 33206 h 2105544"/>
                <a:gd name="T82" fmla="*/ 907116 w 2109706"/>
                <a:gd name="T83" fmla="*/ 481541 h 2105544"/>
                <a:gd name="T84" fmla="*/ 1054853 w 2109706"/>
                <a:gd name="T85" fmla="*/ 0 h 2105544"/>
                <a:gd name="T86" fmla="*/ 971921 w 2109706"/>
                <a:gd name="T87" fmla="*/ 231438 h 2105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09706" h="2105544">
                  <a:moveTo>
                    <a:pt x="1129309" y="1646317"/>
                  </a:moveTo>
                  <a:cubicBezTo>
                    <a:pt x="1187634" y="1698750"/>
                    <a:pt x="1229276" y="1775942"/>
                    <a:pt x="1240594" y="1865537"/>
                  </a:cubicBezTo>
                  <a:cubicBezTo>
                    <a:pt x="1251913" y="1955131"/>
                    <a:pt x="1230775" y="2040254"/>
                    <a:pt x="1187323" y="2105544"/>
                  </a:cubicBezTo>
                  <a:cubicBezTo>
                    <a:pt x="1128998" y="2053111"/>
                    <a:pt x="1087357" y="1975920"/>
                    <a:pt x="1076038" y="1886325"/>
                  </a:cubicBezTo>
                  <a:cubicBezTo>
                    <a:pt x="1064720" y="1796731"/>
                    <a:pt x="1085856" y="1711608"/>
                    <a:pt x="1129309" y="1646317"/>
                  </a:cubicBezTo>
                  <a:close/>
                  <a:moveTo>
                    <a:pt x="980398" y="1646317"/>
                  </a:moveTo>
                  <a:cubicBezTo>
                    <a:pt x="1023850" y="1711608"/>
                    <a:pt x="1044988" y="1796731"/>
                    <a:pt x="1033669" y="1886325"/>
                  </a:cubicBezTo>
                  <a:cubicBezTo>
                    <a:pt x="1022351" y="1975920"/>
                    <a:pt x="980709" y="2053111"/>
                    <a:pt x="922384" y="2105544"/>
                  </a:cubicBezTo>
                  <a:cubicBezTo>
                    <a:pt x="878931" y="2040254"/>
                    <a:pt x="857794" y="1955131"/>
                    <a:pt x="869113" y="1865537"/>
                  </a:cubicBezTo>
                  <a:cubicBezTo>
                    <a:pt x="880431" y="1775942"/>
                    <a:pt x="922073" y="1698750"/>
                    <a:pt x="980398" y="1646317"/>
                  </a:cubicBezTo>
                  <a:close/>
                  <a:moveTo>
                    <a:pt x="1273542" y="1609284"/>
                  </a:moveTo>
                  <a:cubicBezTo>
                    <a:pt x="1343074" y="1645565"/>
                    <a:pt x="1402604" y="1709976"/>
                    <a:pt x="1435849" y="1793941"/>
                  </a:cubicBezTo>
                  <a:cubicBezTo>
                    <a:pt x="1469093" y="1877906"/>
                    <a:pt x="1469789" y="1965610"/>
                    <a:pt x="1443938" y="2039656"/>
                  </a:cubicBezTo>
                  <a:cubicBezTo>
                    <a:pt x="1374406" y="2003375"/>
                    <a:pt x="1314876" y="1938964"/>
                    <a:pt x="1281632" y="1854999"/>
                  </a:cubicBezTo>
                  <a:cubicBezTo>
                    <a:pt x="1248388" y="1771034"/>
                    <a:pt x="1247691" y="1683329"/>
                    <a:pt x="1273542" y="1609284"/>
                  </a:cubicBezTo>
                  <a:close/>
                  <a:moveTo>
                    <a:pt x="836164" y="1609284"/>
                  </a:moveTo>
                  <a:cubicBezTo>
                    <a:pt x="862014" y="1683329"/>
                    <a:pt x="861318" y="1771034"/>
                    <a:pt x="828074" y="1854999"/>
                  </a:cubicBezTo>
                  <a:cubicBezTo>
                    <a:pt x="794830" y="1938964"/>
                    <a:pt x="735299" y="2003375"/>
                    <a:pt x="665768" y="2039656"/>
                  </a:cubicBezTo>
                  <a:cubicBezTo>
                    <a:pt x="639917" y="1965610"/>
                    <a:pt x="640613" y="1877906"/>
                    <a:pt x="673858" y="1793941"/>
                  </a:cubicBezTo>
                  <a:cubicBezTo>
                    <a:pt x="707102" y="1709976"/>
                    <a:pt x="766632" y="1645565"/>
                    <a:pt x="836164" y="1609284"/>
                  </a:cubicBezTo>
                  <a:close/>
                  <a:moveTo>
                    <a:pt x="1404034" y="1537545"/>
                  </a:moveTo>
                  <a:cubicBezTo>
                    <a:pt x="1480404" y="1555395"/>
                    <a:pt x="1554083" y="1602977"/>
                    <a:pt x="1607164" y="1676037"/>
                  </a:cubicBezTo>
                  <a:cubicBezTo>
                    <a:pt x="1660245" y="1749096"/>
                    <a:pt x="1682730" y="1833873"/>
                    <a:pt x="1676106" y="1912020"/>
                  </a:cubicBezTo>
                  <a:cubicBezTo>
                    <a:pt x="1599736" y="1894171"/>
                    <a:pt x="1526058" y="1846589"/>
                    <a:pt x="1472977" y="1773529"/>
                  </a:cubicBezTo>
                  <a:cubicBezTo>
                    <a:pt x="1419896" y="1700470"/>
                    <a:pt x="1397410" y="1615693"/>
                    <a:pt x="1404034" y="1537545"/>
                  </a:cubicBezTo>
                  <a:close/>
                  <a:moveTo>
                    <a:pt x="705672" y="1537545"/>
                  </a:moveTo>
                  <a:cubicBezTo>
                    <a:pt x="712296" y="1615693"/>
                    <a:pt x="689810" y="1700470"/>
                    <a:pt x="636729" y="1773529"/>
                  </a:cubicBezTo>
                  <a:cubicBezTo>
                    <a:pt x="583648" y="1846589"/>
                    <a:pt x="509970" y="1894171"/>
                    <a:pt x="433600" y="1912020"/>
                  </a:cubicBezTo>
                  <a:cubicBezTo>
                    <a:pt x="426976" y="1833872"/>
                    <a:pt x="449461" y="1749096"/>
                    <a:pt x="502542" y="1676037"/>
                  </a:cubicBezTo>
                  <a:cubicBezTo>
                    <a:pt x="555623" y="1602977"/>
                    <a:pt x="629302" y="1555394"/>
                    <a:pt x="705672" y="1537545"/>
                  </a:cubicBezTo>
                  <a:close/>
                  <a:moveTo>
                    <a:pt x="1512586" y="1435608"/>
                  </a:moveTo>
                  <a:cubicBezTo>
                    <a:pt x="1590995" y="1433905"/>
                    <a:pt x="1674193" y="1461669"/>
                    <a:pt x="1743775" y="1519233"/>
                  </a:cubicBezTo>
                  <a:cubicBezTo>
                    <a:pt x="1813358" y="1576796"/>
                    <a:pt x="1856220" y="1653317"/>
                    <a:pt x="1869239" y="1730657"/>
                  </a:cubicBezTo>
                  <a:cubicBezTo>
                    <a:pt x="1790829" y="1732361"/>
                    <a:pt x="1707632" y="1704597"/>
                    <a:pt x="1638050" y="1647033"/>
                  </a:cubicBezTo>
                  <a:cubicBezTo>
                    <a:pt x="1568467" y="1589470"/>
                    <a:pt x="1525604" y="1512949"/>
                    <a:pt x="1512586" y="1435608"/>
                  </a:cubicBezTo>
                  <a:close/>
                  <a:moveTo>
                    <a:pt x="597120" y="1435608"/>
                  </a:moveTo>
                  <a:cubicBezTo>
                    <a:pt x="584101" y="1512948"/>
                    <a:pt x="541239" y="1589470"/>
                    <a:pt x="471656" y="1647033"/>
                  </a:cubicBezTo>
                  <a:cubicBezTo>
                    <a:pt x="402074" y="1704597"/>
                    <a:pt x="318877" y="1732361"/>
                    <a:pt x="240467" y="1730657"/>
                  </a:cubicBezTo>
                  <a:cubicBezTo>
                    <a:pt x="253486" y="1653317"/>
                    <a:pt x="296348" y="1576796"/>
                    <a:pt x="365931" y="1519233"/>
                  </a:cubicBezTo>
                  <a:cubicBezTo>
                    <a:pt x="435513" y="1461669"/>
                    <a:pt x="518710" y="1433904"/>
                    <a:pt x="597120" y="1435608"/>
                  </a:cubicBezTo>
                  <a:close/>
                  <a:moveTo>
                    <a:pt x="1650985" y="1299221"/>
                  </a:moveTo>
                  <a:cubicBezTo>
                    <a:pt x="1711282" y="1293845"/>
                    <a:pt x="1775815" y="1304543"/>
                    <a:pt x="1837099" y="1333381"/>
                  </a:cubicBezTo>
                  <a:cubicBezTo>
                    <a:pt x="1918811" y="1371831"/>
                    <a:pt x="1979356" y="1435289"/>
                    <a:pt x="2011200" y="1506961"/>
                  </a:cubicBezTo>
                  <a:cubicBezTo>
                    <a:pt x="1935677" y="1528112"/>
                    <a:pt x="1848190" y="1521910"/>
                    <a:pt x="1766478" y="1483459"/>
                  </a:cubicBezTo>
                  <a:cubicBezTo>
                    <a:pt x="1684766" y="1445008"/>
                    <a:pt x="1624220" y="1381551"/>
                    <a:pt x="1592376" y="1309878"/>
                  </a:cubicBezTo>
                  <a:cubicBezTo>
                    <a:pt x="1611257" y="1304591"/>
                    <a:pt x="1630885" y="1301013"/>
                    <a:pt x="1650985" y="1299221"/>
                  </a:cubicBezTo>
                  <a:close/>
                  <a:moveTo>
                    <a:pt x="458721" y="1299221"/>
                  </a:moveTo>
                  <a:cubicBezTo>
                    <a:pt x="478820" y="1301013"/>
                    <a:pt x="498449" y="1304591"/>
                    <a:pt x="517330" y="1309878"/>
                  </a:cubicBezTo>
                  <a:cubicBezTo>
                    <a:pt x="485486" y="1381551"/>
                    <a:pt x="424940" y="1445008"/>
                    <a:pt x="343228" y="1483459"/>
                  </a:cubicBezTo>
                  <a:cubicBezTo>
                    <a:pt x="261516" y="1521910"/>
                    <a:pt x="174029" y="1528111"/>
                    <a:pt x="98506" y="1506961"/>
                  </a:cubicBezTo>
                  <a:cubicBezTo>
                    <a:pt x="130349" y="1435289"/>
                    <a:pt x="190895" y="1371831"/>
                    <a:pt x="272607" y="1333381"/>
                  </a:cubicBezTo>
                  <a:cubicBezTo>
                    <a:pt x="333891" y="1304543"/>
                    <a:pt x="398424" y="1293845"/>
                    <a:pt x="458721" y="1299221"/>
                  </a:cubicBezTo>
                  <a:close/>
                  <a:moveTo>
                    <a:pt x="1815445" y="1123451"/>
                  </a:moveTo>
                  <a:cubicBezTo>
                    <a:pt x="1837069" y="1123741"/>
                    <a:pt x="1859095" y="1125929"/>
                    <a:pt x="1881271" y="1130160"/>
                  </a:cubicBezTo>
                  <a:cubicBezTo>
                    <a:pt x="1969979" y="1147082"/>
                    <a:pt x="2044403" y="1193488"/>
                    <a:pt x="2093070" y="1254990"/>
                  </a:cubicBezTo>
                  <a:cubicBezTo>
                    <a:pt x="2025180" y="1294258"/>
                    <a:pt x="1938899" y="1310008"/>
                    <a:pt x="1850192" y="1293086"/>
                  </a:cubicBezTo>
                  <a:cubicBezTo>
                    <a:pt x="1761485" y="1276164"/>
                    <a:pt x="1687060" y="1229758"/>
                    <a:pt x="1638392" y="1168255"/>
                  </a:cubicBezTo>
                  <a:cubicBezTo>
                    <a:pt x="1689310" y="1138805"/>
                    <a:pt x="1750573" y="1122583"/>
                    <a:pt x="1815445" y="1123451"/>
                  </a:cubicBezTo>
                  <a:close/>
                  <a:moveTo>
                    <a:pt x="294261" y="1123451"/>
                  </a:moveTo>
                  <a:cubicBezTo>
                    <a:pt x="359133" y="1122583"/>
                    <a:pt x="420396" y="1138805"/>
                    <a:pt x="471314" y="1168256"/>
                  </a:cubicBezTo>
                  <a:cubicBezTo>
                    <a:pt x="422647" y="1229757"/>
                    <a:pt x="348222" y="1276164"/>
                    <a:pt x="259514" y="1293086"/>
                  </a:cubicBezTo>
                  <a:cubicBezTo>
                    <a:pt x="170807" y="1310008"/>
                    <a:pt x="84526" y="1294257"/>
                    <a:pt x="16636" y="1254990"/>
                  </a:cubicBezTo>
                  <a:cubicBezTo>
                    <a:pt x="65303" y="1193488"/>
                    <a:pt x="139728" y="1147082"/>
                    <a:pt x="228435" y="1130160"/>
                  </a:cubicBezTo>
                  <a:cubicBezTo>
                    <a:pt x="250611" y="1125929"/>
                    <a:pt x="272637" y="1123741"/>
                    <a:pt x="294261" y="1123451"/>
                  </a:cubicBezTo>
                  <a:close/>
                  <a:moveTo>
                    <a:pt x="1873517" y="922337"/>
                  </a:moveTo>
                  <a:cubicBezTo>
                    <a:pt x="1963646" y="916667"/>
                    <a:pt x="2047273" y="943107"/>
                    <a:pt x="2109706" y="990574"/>
                  </a:cubicBezTo>
                  <a:cubicBezTo>
                    <a:pt x="2053714" y="1045491"/>
                    <a:pt x="1974060" y="1082204"/>
                    <a:pt x="1883932" y="1087874"/>
                  </a:cubicBezTo>
                  <a:cubicBezTo>
                    <a:pt x="1793803" y="1093544"/>
                    <a:pt x="1710176" y="1067105"/>
                    <a:pt x="1647742" y="1019638"/>
                  </a:cubicBezTo>
                  <a:cubicBezTo>
                    <a:pt x="1703734" y="964721"/>
                    <a:pt x="1783389" y="928008"/>
                    <a:pt x="1873517" y="922337"/>
                  </a:cubicBezTo>
                  <a:close/>
                  <a:moveTo>
                    <a:pt x="236189" y="922337"/>
                  </a:moveTo>
                  <a:cubicBezTo>
                    <a:pt x="326317" y="928008"/>
                    <a:pt x="405972" y="964720"/>
                    <a:pt x="461964" y="1019638"/>
                  </a:cubicBezTo>
                  <a:cubicBezTo>
                    <a:pt x="399530" y="1067104"/>
                    <a:pt x="315903" y="1093544"/>
                    <a:pt x="225774" y="1087874"/>
                  </a:cubicBezTo>
                  <a:cubicBezTo>
                    <a:pt x="135646" y="1082204"/>
                    <a:pt x="55992" y="1045491"/>
                    <a:pt x="0" y="990574"/>
                  </a:cubicBezTo>
                  <a:cubicBezTo>
                    <a:pt x="62433" y="943107"/>
                    <a:pt x="146060" y="916667"/>
                    <a:pt x="236189" y="922337"/>
                  </a:cubicBezTo>
                  <a:close/>
                  <a:moveTo>
                    <a:pt x="1942296" y="704767"/>
                  </a:moveTo>
                  <a:cubicBezTo>
                    <a:pt x="1983960" y="706288"/>
                    <a:pt x="2023923" y="715103"/>
                    <a:pt x="2060061" y="730327"/>
                  </a:cubicBezTo>
                  <a:cubicBezTo>
                    <a:pt x="2019486" y="797444"/>
                    <a:pt x="1951465" y="852812"/>
                    <a:pt x="1865578" y="880719"/>
                  </a:cubicBezTo>
                  <a:cubicBezTo>
                    <a:pt x="1779691" y="908625"/>
                    <a:pt x="1692116" y="903813"/>
                    <a:pt x="1619839" y="873364"/>
                  </a:cubicBezTo>
                  <a:cubicBezTo>
                    <a:pt x="1660415" y="806248"/>
                    <a:pt x="1728436" y="750879"/>
                    <a:pt x="1814323" y="722973"/>
                  </a:cubicBezTo>
                  <a:cubicBezTo>
                    <a:pt x="1857266" y="709020"/>
                    <a:pt x="1900632" y="703246"/>
                    <a:pt x="1942296" y="704767"/>
                  </a:cubicBezTo>
                  <a:close/>
                  <a:moveTo>
                    <a:pt x="167410" y="704767"/>
                  </a:moveTo>
                  <a:cubicBezTo>
                    <a:pt x="209074" y="703246"/>
                    <a:pt x="252440" y="709020"/>
                    <a:pt x="295383" y="722973"/>
                  </a:cubicBezTo>
                  <a:cubicBezTo>
                    <a:pt x="381270" y="750879"/>
                    <a:pt x="449292" y="806247"/>
                    <a:pt x="489867" y="873364"/>
                  </a:cubicBezTo>
                  <a:cubicBezTo>
                    <a:pt x="417591" y="903813"/>
                    <a:pt x="330015" y="908625"/>
                    <a:pt x="244128" y="880719"/>
                  </a:cubicBezTo>
                  <a:cubicBezTo>
                    <a:pt x="158241" y="852812"/>
                    <a:pt x="90220" y="797444"/>
                    <a:pt x="49645" y="730327"/>
                  </a:cubicBezTo>
                  <a:cubicBezTo>
                    <a:pt x="85783" y="715103"/>
                    <a:pt x="125746" y="706288"/>
                    <a:pt x="167410" y="704767"/>
                  </a:cubicBezTo>
                  <a:close/>
                  <a:moveTo>
                    <a:pt x="1887774" y="487375"/>
                  </a:moveTo>
                  <a:cubicBezTo>
                    <a:pt x="1907940" y="486634"/>
                    <a:pt x="1927862" y="487723"/>
                    <a:pt x="1947256" y="490603"/>
                  </a:cubicBezTo>
                  <a:cubicBezTo>
                    <a:pt x="1924647" y="565702"/>
                    <a:pt x="1872532" y="636247"/>
                    <a:pt x="1796284" y="684635"/>
                  </a:cubicBezTo>
                  <a:cubicBezTo>
                    <a:pt x="1720035" y="733024"/>
                    <a:pt x="1634014" y="750143"/>
                    <a:pt x="1556436" y="738625"/>
                  </a:cubicBezTo>
                  <a:cubicBezTo>
                    <a:pt x="1579046" y="663526"/>
                    <a:pt x="1631161" y="592981"/>
                    <a:pt x="1707409" y="544592"/>
                  </a:cubicBezTo>
                  <a:cubicBezTo>
                    <a:pt x="1764596" y="508300"/>
                    <a:pt x="1827279" y="489599"/>
                    <a:pt x="1887774" y="487375"/>
                  </a:cubicBezTo>
                  <a:close/>
                  <a:moveTo>
                    <a:pt x="221932" y="487375"/>
                  </a:moveTo>
                  <a:cubicBezTo>
                    <a:pt x="282427" y="489598"/>
                    <a:pt x="345111" y="508300"/>
                    <a:pt x="402297" y="544592"/>
                  </a:cubicBezTo>
                  <a:cubicBezTo>
                    <a:pt x="478545" y="592981"/>
                    <a:pt x="530661" y="663526"/>
                    <a:pt x="553270" y="738625"/>
                  </a:cubicBezTo>
                  <a:cubicBezTo>
                    <a:pt x="475692" y="750142"/>
                    <a:pt x="389671" y="733024"/>
                    <a:pt x="313422" y="684635"/>
                  </a:cubicBezTo>
                  <a:cubicBezTo>
                    <a:pt x="237174" y="636247"/>
                    <a:pt x="185059" y="565701"/>
                    <a:pt x="162450" y="490603"/>
                  </a:cubicBezTo>
                  <a:cubicBezTo>
                    <a:pt x="181844" y="487723"/>
                    <a:pt x="201767" y="486634"/>
                    <a:pt x="221932" y="487375"/>
                  </a:cubicBezTo>
                  <a:close/>
                  <a:moveTo>
                    <a:pt x="1778378" y="286464"/>
                  </a:moveTo>
                  <a:cubicBezTo>
                    <a:pt x="1775155" y="364827"/>
                    <a:pt x="1742221" y="446116"/>
                    <a:pt x="1680402" y="511946"/>
                  </a:cubicBezTo>
                  <a:cubicBezTo>
                    <a:pt x="1618583" y="577777"/>
                    <a:pt x="1539522" y="615750"/>
                    <a:pt x="1461517" y="623887"/>
                  </a:cubicBezTo>
                  <a:cubicBezTo>
                    <a:pt x="1464740" y="545525"/>
                    <a:pt x="1497673" y="464235"/>
                    <a:pt x="1559493" y="398405"/>
                  </a:cubicBezTo>
                  <a:cubicBezTo>
                    <a:pt x="1621312" y="332574"/>
                    <a:pt x="1700373" y="294601"/>
                    <a:pt x="1778378" y="286464"/>
                  </a:cubicBezTo>
                  <a:close/>
                  <a:moveTo>
                    <a:pt x="331328" y="286464"/>
                  </a:moveTo>
                  <a:cubicBezTo>
                    <a:pt x="409333" y="294601"/>
                    <a:pt x="488394" y="332574"/>
                    <a:pt x="550213" y="398405"/>
                  </a:cubicBezTo>
                  <a:cubicBezTo>
                    <a:pt x="612033" y="464235"/>
                    <a:pt x="644967" y="545525"/>
                    <a:pt x="648189" y="623887"/>
                  </a:cubicBezTo>
                  <a:cubicBezTo>
                    <a:pt x="570185" y="615750"/>
                    <a:pt x="491123" y="577777"/>
                    <a:pt x="429304" y="511946"/>
                  </a:cubicBezTo>
                  <a:cubicBezTo>
                    <a:pt x="367485" y="446116"/>
                    <a:pt x="334551" y="364826"/>
                    <a:pt x="331328" y="286464"/>
                  </a:cubicBezTo>
                  <a:close/>
                  <a:moveTo>
                    <a:pt x="1564038" y="130737"/>
                  </a:moveTo>
                  <a:cubicBezTo>
                    <a:pt x="1580404" y="207438"/>
                    <a:pt x="1568721" y="294364"/>
                    <a:pt x="1525215" y="373500"/>
                  </a:cubicBezTo>
                  <a:cubicBezTo>
                    <a:pt x="1481710" y="452637"/>
                    <a:pt x="1414576" y="509079"/>
                    <a:pt x="1341045" y="536359"/>
                  </a:cubicBezTo>
                  <a:cubicBezTo>
                    <a:pt x="1324679" y="459657"/>
                    <a:pt x="1336362" y="372731"/>
                    <a:pt x="1379867" y="293595"/>
                  </a:cubicBezTo>
                  <a:cubicBezTo>
                    <a:pt x="1423373" y="214458"/>
                    <a:pt x="1490507" y="158017"/>
                    <a:pt x="1564038" y="130737"/>
                  </a:cubicBezTo>
                  <a:close/>
                  <a:moveTo>
                    <a:pt x="545669" y="130737"/>
                  </a:moveTo>
                  <a:cubicBezTo>
                    <a:pt x="619200" y="158017"/>
                    <a:pt x="686333" y="214458"/>
                    <a:pt x="729839" y="293595"/>
                  </a:cubicBezTo>
                  <a:cubicBezTo>
                    <a:pt x="773344" y="372731"/>
                    <a:pt x="785028" y="459657"/>
                    <a:pt x="768661" y="536359"/>
                  </a:cubicBezTo>
                  <a:cubicBezTo>
                    <a:pt x="695131" y="509078"/>
                    <a:pt x="627996" y="452637"/>
                    <a:pt x="584491" y="373500"/>
                  </a:cubicBezTo>
                  <a:cubicBezTo>
                    <a:pt x="540985" y="294364"/>
                    <a:pt x="529303" y="207438"/>
                    <a:pt x="545669" y="130737"/>
                  </a:cubicBezTo>
                  <a:close/>
                  <a:moveTo>
                    <a:pt x="1317704" y="33206"/>
                  </a:moveTo>
                  <a:cubicBezTo>
                    <a:pt x="1352631" y="103428"/>
                    <a:pt x="1362932" y="190528"/>
                    <a:pt x="1340474" y="277998"/>
                  </a:cubicBezTo>
                  <a:cubicBezTo>
                    <a:pt x="1318015" y="365467"/>
                    <a:pt x="1267027" y="436832"/>
                    <a:pt x="1202591" y="481541"/>
                  </a:cubicBezTo>
                  <a:cubicBezTo>
                    <a:pt x="1167664" y="411319"/>
                    <a:pt x="1157362" y="324219"/>
                    <a:pt x="1179821" y="236749"/>
                  </a:cubicBezTo>
                  <a:cubicBezTo>
                    <a:pt x="1202279" y="149280"/>
                    <a:pt x="1253267" y="77916"/>
                    <a:pt x="1317704" y="33206"/>
                  </a:cubicBezTo>
                  <a:close/>
                  <a:moveTo>
                    <a:pt x="792003" y="33206"/>
                  </a:moveTo>
                  <a:cubicBezTo>
                    <a:pt x="856440" y="77916"/>
                    <a:pt x="907428" y="149280"/>
                    <a:pt x="929886" y="236749"/>
                  </a:cubicBezTo>
                  <a:cubicBezTo>
                    <a:pt x="952345" y="324219"/>
                    <a:pt x="942044" y="411319"/>
                    <a:pt x="907116" y="481541"/>
                  </a:cubicBezTo>
                  <a:cubicBezTo>
                    <a:pt x="842680" y="436831"/>
                    <a:pt x="791692" y="365467"/>
                    <a:pt x="769233" y="277998"/>
                  </a:cubicBezTo>
                  <a:cubicBezTo>
                    <a:pt x="746775" y="190528"/>
                    <a:pt x="757077" y="103428"/>
                    <a:pt x="792003" y="33206"/>
                  </a:cubicBezTo>
                  <a:close/>
                  <a:moveTo>
                    <a:pt x="1054853" y="0"/>
                  </a:moveTo>
                  <a:cubicBezTo>
                    <a:pt x="1106147" y="59330"/>
                    <a:pt x="1137785" y="141132"/>
                    <a:pt x="1137785" y="231438"/>
                  </a:cubicBezTo>
                  <a:cubicBezTo>
                    <a:pt x="1137785" y="321745"/>
                    <a:pt x="1106147" y="403548"/>
                    <a:pt x="1054853" y="462877"/>
                  </a:cubicBezTo>
                  <a:cubicBezTo>
                    <a:pt x="1003560" y="403548"/>
                    <a:pt x="971921" y="321745"/>
                    <a:pt x="971921" y="231438"/>
                  </a:cubicBezTo>
                  <a:cubicBezTo>
                    <a:pt x="971921" y="141132"/>
                    <a:pt x="1003560" y="59330"/>
                    <a:pt x="1054853" y="0"/>
                  </a:cubicBezTo>
                  <a:close/>
                </a:path>
              </a:pathLst>
            </a:custGeom>
            <a:gradFill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chemeClr val="lt1"/>
                </a:solidFill>
              </a:endParaRPr>
            </a:p>
          </p:txBody>
        </p:sp>
        <p:sp>
          <p:nvSpPr>
            <p:cNvPr id="62" name="花边圆形4 872"/>
            <p:cNvSpPr/>
            <p:nvPr>
              <p:custDataLst>
                <p:tags r:id="rId6"/>
              </p:custDataLst>
            </p:nvPr>
          </p:nvSpPr>
          <p:spPr bwMode="auto">
            <a:xfrm rot="11700000" flipV="1">
              <a:off x="5637213" y="4225925"/>
              <a:ext cx="565150" cy="581025"/>
            </a:xfrm>
            <a:custGeom>
              <a:avLst/>
              <a:gdLst>
                <a:gd name="T0" fmla="*/ 1187323 w 2109706"/>
                <a:gd name="T1" fmla="*/ 2105544 h 2105544"/>
                <a:gd name="T2" fmla="*/ 980398 w 2109706"/>
                <a:gd name="T3" fmla="*/ 1646317 h 2105544"/>
                <a:gd name="T4" fmla="*/ 869113 w 2109706"/>
                <a:gd name="T5" fmla="*/ 1865537 h 2105544"/>
                <a:gd name="T6" fmla="*/ 1435849 w 2109706"/>
                <a:gd name="T7" fmla="*/ 1793941 h 2105544"/>
                <a:gd name="T8" fmla="*/ 1273542 w 2109706"/>
                <a:gd name="T9" fmla="*/ 1609284 h 2105544"/>
                <a:gd name="T10" fmla="*/ 665768 w 2109706"/>
                <a:gd name="T11" fmla="*/ 2039656 h 2105544"/>
                <a:gd name="T12" fmla="*/ 1404034 w 2109706"/>
                <a:gd name="T13" fmla="*/ 1537545 h 2105544"/>
                <a:gd name="T14" fmla="*/ 1472977 w 2109706"/>
                <a:gd name="T15" fmla="*/ 1773529 h 2105544"/>
                <a:gd name="T16" fmla="*/ 636729 w 2109706"/>
                <a:gd name="T17" fmla="*/ 1773529 h 2105544"/>
                <a:gd name="T18" fmla="*/ 705672 w 2109706"/>
                <a:gd name="T19" fmla="*/ 1537545 h 2105544"/>
                <a:gd name="T20" fmla="*/ 1869239 w 2109706"/>
                <a:gd name="T21" fmla="*/ 1730657 h 2105544"/>
                <a:gd name="T22" fmla="*/ 597120 w 2109706"/>
                <a:gd name="T23" fmla="*/ 1435608 h 2105544"/>
                <a:gd name="T24" fmla="*/ 365931 w 2109706"/>
                <a:gd name="T25" fmla="*/ 1519233 h 2105544"/>
                <a:gd name="T26" fmla="*/ 1837099 w 2109706"/>
                <a:gd name="T27" fmla="*/ 1333381 h 2105544"/>
                <a:gd name="T28" fmla="*/ 1592376 w 2109706"/>
                <a:gd name="T29" fmla="*/ 1309878 h 2105544"/>
                <a:gd name="T30" fmla="*/ 517330 w 2109706"/>
                <a:gd name="T31" fmla="*/ 1309878 h 2105544"/>
                <a:gd name="T32" fmla="*/ 272607 w 2109706"/>
                <a:gd name="T33" fmla="*/ 1333381 h 2105544"/>
                <a:gd name="T34" fmla="*/ 1881271 w 2109706"/>
                <a:gd name="T35" fmla="*/ 1130160 h 2105544"/>
                <a:gd name="T36" fmla="*/ 1638392 w 2109706"/>
                <a:gd name="T37" fmla="*/ 1168255 h 2105544"/>
                <a:gd name="T38" fmla="*/ 471314 w 2109706"/>
                <a:gd name="T39" fmla="*/ 1168256 h 2105544"/>
                <a:gd name="T40" fmla="*/ 228435 w 2109706"/>
                <a:gd name="T41" fmla="*/ 1130160 h 2105544"/>
                <a:gd name="T42" fmla="*/ 2109706 w 2109706"/>
                <a:gd name="T43" fmla="*/ 990574 h 2105544"/>
                <a:gd name="T44" fmla="*/ 1873517 w 2109706"/>
                <a:gd name="T45" fmla="*/ 922337 h 2105544"/>
                <a:gd name="T46" fmla="*/ 225774 w 2109706"/>
                <a:gd name="T47" fmla="*/ 1087874 h 2105544"/>
                <a:gd name="T48" fmla="*/ 1942296 w 2109706"/>
                <a:gd name="T49" fmla="*/ 704767 h 2105544"/>
                <a:gd name="T50" fmla="*/ 1619839 w 2109706"/>
                <a:gd name="T51" fmla="*/ 873364 h 2105544"/>
                <a:gd name="T52" fmla="*/ 167410 w 2109706"/>
                <a:gd name="T53" fmla="*/ 704767 h 2105544"/>
                <a:gd name="T54" fmla="*/ 244128 w 2109706"/>
                <a:gd name="T55" fmla="*/ 880719 h 2105544"/>
                <a:gd name="T56" fmla="*/ 1887774 w 2109706"/>
                <a:gd name="T57" fmla="*/ 487375 h 2105544"/>
                <a:gd name="T58" fmla="*/ 1556436 w 2109706"/>
                <a:gd name="T59" fmla="*/ 738625 h 2105544"/>
                <a:gd name="T60" fmla="*/ 221932 w 2109706"/>
                <a:gd name="T61" fmla="*/ 487375 h 2105544"/>
                <a:gd name="T62" fmla="*/ 313422 w 2109706"/>
                <a:gd name="T63" fmla="*/ 684635 h 2105544"/>
                <a:gd name="T64" fmla="*/ 1778378 w 2109706"/>
                <a:gd name="T65" fmla="*/ 286464 h 2105544"/>
                <a:gd name="T66" fmla="*/ 1559493 w 2109706"/>
                <a:gd name="T67" fmla="*/ 398405 h 2105544"/>
                <a:gd name="T68" fmla="*/ 550213 w 2109706"/>
                <a:gd name="T69" fmla="*/ 398405 h 2105544"/>
                <a:gd name="T70" fmla="*/ 331328 w 2109706"/>
                <a:gd name="T71" fmla="*/ 286464 h 2105544"/>
                <a:gd name="T72" fmla="*/ 1341045 w 2109706"/>
                <a:gd name="T73" fmla="*/ 536359 h 2105544"/>
                <a:gd name="T74" fmla="*/ 545669 w 2109706"/>
                <a:gd name="T75" fmla="*/ 130737 h 2105544"/>
                <a:gd name="T76" fmla="*/ 584491 w 2109706"/>
                <a:gd name="T77" fmla="*/ 373500 h 2105544"/>
                <a:gd name="T78" fmla="*/ 1340474 w 2109706"/>
                <a:gd name="T79" fmla="*/ 277998 h 2105544"/>
                <a:gd name="T80" fmla="*/ 1317704 w 2109706"/>
                <a:gd name="T81" fmla="*/ 33206 h 2105544"/>
                <a:gd name="T82" fmla="*/ 907116 w 2109706"/>
                <a:gd name="T83" fmla="*/ 481541 h 2105544"/>
                <a:gd name="T84" fmla="*/ 1054853 w 2109706"/>
                <a:gd name="T85" fmla="*/ 0 h 2105544"/>
                <a:gd name="T86" fmla="*/ 971921 w 2109706"/>
                <a:gd name="T87" fmla="*/ 231438 h 2105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09706" h="2105544">
                  <a:moveTo>
                    <a:pt x="1129309" y="1646317"/>
                  </a:moveTo>
                  <a:cubicBezTo>
                    <a:pt x="1187634" y="1698750"/>
                    <a:pt x="1229276" y="1775942"/>
                    <a:pt x="1240594" y="1865537"/>
                  </a:cubicBezTo>
                  <a:cubicBezTo>
                    <a:pt x="1251913" y="1955131"/>
                    <a:pt x="1230775" y="2040254"/>
                    <a:pt x="1187323" y="2105544"/>
                  </a:cubicBezTo>
                  <a:cubicBezTo>
                    <a:pt x="1128998" y="2053111"/>
                    <a:pt x="1087357" y="1975920"/>
                    <a:pt x="1076038" y="1886325"/>
                  </a:cubicBezTo>
                  <a:cubicBezTo>
                    <a:pt x="1064720" y="1796731"/>
                    <a:pt x="1085856" y="1711608"/>
                    <a:pt x="1129309" y="1646317"/>
                  </a:cubicBezTo>
                  <a:close/>
                  <a:moveTo>
                    <a:pt x="980398" y="1646317"/>
                  </a:moveTo>
                  <a:cubicBezTo>
                    <a:pt x="1023850" y="1711608"/>
                    <a:pt x="1044988" y="1796731"/>
                    <a:pt x="1033669" y="1886325"/>
                  </a:cubicBezTo>
                  <a:cubicBezTo>
                    <a:pt x="1022351" y="1975920"/>
                    <a:pt x="980709" y="2053111"/>
                    <a:pt x="922384" y="2105544"/>
                  </a:cubicBezTo>
                  <a:cubicBezTo>
                    <a:pt x="878931" y="2040254"/>
                    <a:pt x="857794" y="1955131"/>
                    <a:pt x="869113" y="1865537"/>
                  </a:cubicBezTo>
                  <a:cubicBezTo>
                    <a:pt x="880431" y="1775942"/>
                    <a:pt x="922073" y="1698750"/>
                    <a:pt x="980398" y="1646317"/>
                  </a:cubicBezTo>
                  <a:close/>
                  <a:moveTo>
                    <a:pt x="1273542" y="1609284"/>
                  </a:moveTo>
                  <a:cubicBezTo>
                    <a:pt x="1343074" y="1645565"/>
                    <a:pt x="1402604" y="1709976"/>
                    <a:pt x="1435849" y="1793941"/>
                  </a:cubicBezTo>
                  <a:cubicBezTo>
                    <a:pt x="1469093" y="1877906"/>
                    <a:pt x="1469789" y="1965610"/>
                    <a:pt x="1443938" y="2039656"/>
                  </a:cubicBezTo>
                  <a:cubicBezTo>
                    <a:pt x="1374406" y="2003375"/>
                    <a:pt x="1314876" y="1938964"/>
                    <a:pt x="1281632" y="1854999"/>
                  </a:cubicBezTo>
                  <a:cubicBezTo>
                    <a:pt x="1248388" y="1771034"/>
                    <a:pt x="1247691" y="1683329"/>
                    <a:pt x="1273542" y="1609284"/>
                  </a:cubicBezTo>
                  <a:close/>
                  <a:moveTo>
                    <a:pt x="836164" y="1609284"/>
                  </a:moveTo>
                  <a:cubicBezTo>
                    <a:pt x="862014" y="1683329"/>
                    <a:pt x="861318" y="1771034"/>
                    <a:pt x="828074" y="1854999"/>
                  </a:cubicBezTo>
                  <a:cubicBezTo>
                    <a:pt x="794830" y="1938964"/>
                    <a:pt x="735299" y="2003375"/>
                    <a:pt x="665768" y="2039656"/>
                  </a:cubicBezTo>
                  <a:cubicBezTo>
                    <a:pt x="639917" y="1965610"/>
                    <a:pt x="640613" y="1877906"/>
                    <a:pt x="673858" y="1793941"/>
                  </a:cubicBezTo>
                  <a:cubicBezTo>
                    <a:pt x="707102" y="1709976"/>
                    <a:pt x="766632" y="1645565"/>
                    <a:pt x="836164" y="1609284"/>
                  </a:cubicBezTo>
                  <a:close/>
                  <a:moveTo>
                    <a:pt x="1404034" y="1537545"/>
                  </a:moveTo>
                  <a:cubicBezTo>
                    <a:pt x="1480404" y="1555395"/>
                    <a:pt x="1554083" y="1602977"/>
                    <a:pt x="1607164" y="1676037"/>
                  </a:cubicBezTo>
                  <a:cubicBezTo>
                    <a:pt x="1660245" y="1749096"/>
                    <a:pt x="1682730" y="1833873"/>
                    <a:pt x="1676106" y="1912020"/>
                  </a:cubicBezTo>
                  <a:cubicBezTo>
                    <a:pt x="1599736" y="1894171"/>
                    <a:pt x="1526058" y="1846589"/>
                    <a:pt x="1472977" y="1773529"/>
                  </a:cubicBezTo>
                  <a:cubicBezTo>
                    <a:pt x="1419896" y="1700470"/>
                    <a:pt x="1397410" y="1615693"/>
                    <a:pt x="1404034" y="1537545"/>
                  </a:cubicBezTo>
                  <a:close/>
                  <a:moveTo>
                    <a:pt x="705672" y="1537545"/>
                  </a:moveTo>
                  <a:cubicBezTo>
                    <a:pt x="712296" y="1615693"/>
                    <a:pt x="689810" y="1700470"/>
                    <a:pt x="636729" y="1773529"/>
                  </a:cubicBezTo>
                  <a:cubicBezTo>
                    <a:pt x="583648" y="1846589"/>
                    <a:pt x="509970" y="1894171"/>
                    <a:pt x="433600" y="1912020"/>
                  </a:cubicBezTo>
                  <a:cubicBezTo>
                    <a:pt x="426976" y="1833872"/>
                    <a:pt x="449461" y="1749096"/>
                    <a:pt x="502542" y="1676037"/>
                  </a:cubicBezTo>
                  <a:cubicBezTo>
                    <a:pt x="555623" y="1602977"/>
                    <a:pt x="629302" y="1555394"/>
                    <a:pt x="705672" y="1537545"/>
                  </a:cubicBezTo>
                  <a:close/>
                  <a:moveTo>
                    <a:pt x="1512586" y="1435608"/>
                  </a:moveTo>
                  <a:cubicBezTo>
                    <a:pt x="1590995" y="1433905"/>
                    <a:pt x="1674193" y="1461669"/>
                    <a:pt x="1743775" y="1519233"/>
                  </a:cubicBezTo>
                  <a:cubicBezTo>
                    <a:pt x="1813358" y="1576796"/>
                    <a:pt x="1856220" y="1653317"/>
                    <a:pt x="1869239" y="1730657"/>
                  </a:cubicBezTo>
                  <a:cubicBezTo>
                    <a:pt x="1790829" y="1732361"/>
                    <a:pt x="1707632" y="1704597"/>
                    <a:pt x="1638050" y="1647033"/>
                  </a:cubicBezTo>
                  <a:cubicBezTo>
                    <a:pt x="1568467" y="1589470"/>
                    <a:pt x="1525604" y="1512949"/>
                    <a:pt x="1512586" y="1435608"/>
                  </a:cubicBezTo>
                  <a:close/>
                  <a:moveTo>
                    <a:pt x="597120" y="1435608"/>
                  </a:moveTo>
                  <a:cubicBezTo>
                    <a:pt x="584101" y="1512948"/>
                    <a:pt x="541239" y="1589470"/>
                    <a:pt x="471656" y="1647033"/>
                  </a:cubicBezTo>
                  <a:cubicBezTo>
                    <a:pt x="402074" y="1704597"/>
                    <a:pt x="318877" y="1732361"/>
                    <a:pt x="240467" y="1730657"/>
                  </a:cubicBezTo>
                  <a:cubicBezTo>
                    <a:pt x="253486" y="1653317"/>
                    <a:pt x="296348" y="1576796"/>
                    <a:pt x="365931" y="1519233"/>
                  </a:cubicBezTo>
                  <a:cubicBezTo>
                    <a:pt x="435513" y="1461669"/>
                    <a:pt x="518710" y="1433904"/>
                    <a:pt x="597120" y="1435608"/>
                  </a:cubicBezTo>
                  <a:close/>
                  <a:moveTo>
                    <a:pt x="1650985" y="1299221"/>
                  </a:moveTo>
                  <a:cubicBezTo>
                    <a:pt x="1711282" y="1293845"/>
                    <a:pt x="1775815" y="1304543"/>
                    <a:pt x="1837099" y="1333381"/>
                  </a:cubicBezTo>
                  <a:cubicBezTo>
                    <a:pt x="1918811" y="1371831"/>
                    <a:pt x="1979356" y="1435289"/>
                    <a:pt x="2011200" y="1506961"/>
                  </a:cubicBezTo>
                  <a:cubicBezTo>
                    <a:pt x="1935677" y="1528112"/>
                    <a:pt x="1848190" y="1521910"/>
                    <a:pt x="1766478" y="1483459"/>
                  </a:cubicBezTo>
                  <a:cubicBezTo>
                    <a:pt x="1684766" y="1445008"/>
                    <a:pt x="1624220" y="1381551"/>
                    <a:pt x="1592376" y="1309878"/>
                  </a:cubicBezTo>
                  <a:cubicBezTo>
                    <a:pt x="1611257" y="1304591"/>
                    <a:pt x="1630885" y="1301013"/>
                    <a:pt x="1650985" y="1299221"/>
                  </a:cubicBezTo>
                  <a:close/>
                  <a:moveTo>
                    <a:pt x="458721" y="1299221"/>
                  </a:moveTo>
                  <a:cubicBezTo>
                    <a:pt x="478820" y="1301013"/>
                    <a:pt x="498449" y="1304591"/>
                    <a:pt x="517330" y="1309878"/>
                  </a:cubicBezTo>
                  <a:cubicBezTo>
                    <a:pt x="485486" y="1381551"/>
                    <a:pt x="424940" y="1445008"/>
                    <a:pt x="343228" y="1483459"/>
                  </a:cubicBezTo>
                  <a:cubicBezTo>
                    <a:pt x="261516" y="1521910"/>
                    <a:pt x="174029" y="1528111"/>
                    <a:pt x="98506" y="1506961"/>
                  </a:cubicBezTo>
                  <a:cubicBezTo>
                    <a:pt x="130349" y="1435289"/>
                    <a:pt x="190895" y="1371831"/>
                    <a:pt x="272607" y="1333381"/>
                  </a:cubicBezTo>
                  <a:cubicBezTo>
                    <a:pt x="333891" y="1304543"/>
                    <a:pt x="398424" y="1293845"/>
                    <a:pt x="458721" y="1299221"/>
                  </a:cubicBezTo>
                  <a:close/>
                  <a:moveTo>
                    <a:pt x="1815445" y="1123451"/>
                  </a:moveTo>
                  <a:cubicBezTo>
                    <a:pt x="1837069" y="1123741"/>
                    <a:pt x="1859095" y="1125929"/>
                    <a:pt x="1881271" y="1130160"/>
                  </a:cubicBezTo>
                  <a:cubicBezTo>
                    <a:pt x="1969979" y="1147082"/>
                    <a:pt x="2044403" y="1193488"/>
                    <a:pt x="2093070" y="1254990"/>
                  </a:cubicBezTo>
                  <a:cubicBezTo>
                    <a:pt x="2025180" y="1294258"/>
                    <a:pt x="1938899" y="1310008"/>
                    <a:pt x="1850192" y="1293086"/>
                  </a:cubicBezTo>
                  <a:cubicBezTo>
                    <a:pt x="1761485" y="1276164"/>
                    <a:pt x="1687060" y="1229758"/>
                    <a:pt x="1638392" y="1168255"/>
                  </a:cubicBezTo>
                  <a:cubicBezTo>
                    <a:pt x="1689310" y="1138805"/>
                    <a:pt x="1750573" y="1122583"/>
                    <a:pt x="1815445" y="1123451"/>
                  </a:cubicBezTo>
                  <a:close/>
                  <a:moveTo>
                    <a:pt x="294261" y="1123451"/>
                  </a:moveTo>
                  <a:cubicBezTo>
                    <a:pt x="359133" y="1122583"/>
                    <a:pt x="420396" y="1138805"/>
                    <a:pt x="471314" y="1168256"/>
                  </a:cubicBezTo>
                  <a:cubicBezTo>
                    <a:pt x="422647" y="1229757"/>
                    <a:pt x="348222" y="1276164"/>
                    <a:pt x="259514" y="1293086"/>
                  </a:cubicBezTo>
                  <a:cubicBezTo>
                    <a:pt x="170807" y="1310008"/>
                    <a:pt x="84526" y="1294257"/>
                    <a:pt x="16636" y="1254990"/>
                  </a:cubicBezTo>
                  <a:cubicBezTo>
                    <a:pt x="65303" y="1193488"/>
                    <a:pt x="139728" y="1147082"/>
                    <a:pt x="228435" y="1130160"/>
                  </a:cubicBezTo>
                  <a:cubicBezTo>
                    <a:pt x="250611" y="1125929"/>
                    <a:pt x="272637" y="1123741"/>
                    <a:pt x="294261" y="1123451"/>
                  </a:cubicBezTo>
                  <a:close/>
                  <a:moveTo>
                    <a:pt x="1873517" y="922337"/>
                  </a:moveTo>
                  <a:cubicBezTo>
                    <a:pt x="1963646" y="916667"/>
                    <a:pt x="2047273" y="943107"/>
                    <a:pt x="2109706" y="990574"/>
                  </a:cubicBezTo>
                  <a:cubicBezTo>
                    <a:pt x="2053714" y="1045491"/>
                    <a:pt x="1974060" y="1082204"/>
                    <a:pt x="1883932" y="1087874"/>
                  </a:cubicBezTo>
                  <a:cubicBezTo>
                    <a:pt x="1793803" y="1093544"/>
                    <a:pt x="1710176" y="1067105"/>
                    <a:pt x="1647742" y="1019638"/>
                  </a:cubicBezTo>
                  <a:cubicBezTo>
                    <a:pt x="1703734" y="964721"/>
                    <a:pt x="1783389" y="928008"/>
                    <a:pt x="1873517" y="922337"/>
                  </a:cubicBezTo>
                  <a:close/>
                  <a:moveTo>
                    <a:pt x="236189" y="922337"/>
                  </a:moveTo>
                  <a:cubicBezTo>
                    <a:pt x="326317" y="928008"/>
                    <a:pt x="405972" y="964720"/>
                    <a:pt x="461964" y="1019638"/>
                  </a:cubicBezTo>
                  <a:cubicBezTo>
                    <a:pt x="399530" y="1067104"/>
                    <a:pt x="315903" y="1093544"/>
                    <a:pt x="225774" y="1087874"/>
                  </a:cubicBezTo>
                  <a:cubicBezTo>
                    <a:pt x="135646" y="1082204"/>
                    <a:pt x="55992" y="1045491"/>
                    <a:pt x="0" y="990574"/>
                  </a:cubicBezTo>
                  <a:cubicBezTo>
                    <a:pt x="62433" y="943107"/>
                    <a:pt x="146060" y="916667"/>
                    <a:pt x="236189" y="922337"/>
                  </a:cubicBezTo>
                  <a:close/>
                  <a:moveTo>
                    <a:pt x="1942296" y="704767"/>
                  </a:moveTo>
                  <a:cubicBezTo>
                    <a:pt x="1983960" y="706288"/>
                    <a:pt x="2023923" y="715103"/>
                    <a:pt x="2060061" y="730327"/>
                  </a:cubicBezTo>
                  <a:cubicBezTo>
                    <a:pt x="2019486" y="797444"/>
                    <a:pt x="1951465" y="852812"/>
                    <a:pt x="1865578" y="880719"/>
                  </a:cubicBezTo>
                  <a:cubicBezTo>
                    <a:pt x="1779691" y="908625"/>
                    <a:pt x="1692116" y="903813"/>
                    <a:pt x="1619839" y="873364"/>
                  </a:cubicBezTo>
                  <a:cubicBezTo>
                    <a:pt x="1660415" y="806248"/>
                    <a:pt x="1728436" y="750879"/>
                    <a:pt x="1814323" y="722973"/>
                  </a:cubicBezTo>
                  <a:cubicBezTo>
                    <a:pt x="1857266" y="709020"/>
                    <a:pt x="1900632" y="703246"/>
                    <a:pt x="1942296" y="704767"/>
                  </a:cubicBezTo>
                  <a:close/>
                  <a:moveTo>
                    <a:pt x="167410" y="704767"/>
                  </a:moveTo>
                  <a:cubicBezTo>
                    <a:pt x="209074" y="703246"/>
                    <a:pt x="252440" y="709020"/>
                    <a:pt x="295383" y="722973"/>
                  </a:cubicBezTo>
                  <a:cubicBezTo>
                    <a:pt x="381270" y="750879"/>
                    <a:pt x="449292" y="806247"/>
                    <a:pt x="489867" y="873364"/>
                  </a:cubicBezTo>
                  <a:cubicBezTo>
                    <a:pt x="417591" y="903813"/>
                    <a:pt x="330015" y="908625"/>
                    <a:pt x="244128" y="880719"/>
                  </a:cubicBezTo>
                  <a:cubicBezTo>
                    <a:pt x="158241" y="852812"/>
                    <a:pt x="90220" y="797444"/>
                    <a:pt x="49645" y="730327"/>
                  </a:cubicBezTo>
                  <a:cubicBezTo>
                    <a:pt x="85783" y="715103"/>
                    <a:pt x="125746" y="706288"/>
                    <a:pt x="167410" y="704767"/>
                  </a:cubicBezTo>
                  <a:close/>
                  <a:moveTo>
                    <a:pt x="1887774" y="487375"/>
                  </a:moveTo>
                  <a:cubicBezTo>
                    <a:pt x="1907940" y="486634"/>
                    <a:pt x="1927862" y="487723"/>
                    <a:pt x="1947256" y="490603"/>
                  </a:cubicBezTo>
                  <a:cubicBezTo>
                    <a:pt x="1924647" y="565702"/>
                    <a:pt x="1872532" y="636247"/>
                    <a:pt x="1796284" y="684635"/>
                  </a:cubicBezTo>
                  <a:cubicBezTo>
                    <a:pt x="1720035" y="733024"/>
                    <a:pt x="1634014" y="750143"/>
                    <a:pt x="1556436" y="738625"/>
                  </a:cubicBezTo>
                  <a:cubicBezTo>
                    <a:pt x="1579046" y="663526"/>
                    <a:pt x="1631161" y="592981"/>
                    <a:pt x="1707409" y="544592"/>
                  </a:cubicBezTo>
                  <a:cubicBezTo>
                    <a:pt x="1764596" y="508300"/>
                    <a:pt x="1827279" y="489599"/>
                    <a:pt x="1887774" y="487375"/>
                  </a:cubicBezTo>
                  <a:close/>
                  <a:moveTo>
                    <a:pt x="221932" y="487375"/>
                  </a:moveTo>
                  <a:cubicBezTo>
                    <a:pt x="282427" y="489598"/>
                    <a:pt x="345111" y="508300"/>
                    <a:pt x="402297" y="544592"/>
                  </a:cubicBezTo>
                  <a:cubicBezTo>
                    <a:pt x="478545" y="592981"/>
                    <a:pt x="530661" y="663526"/>
                    <a:pt x="553270" y="738625"/>
                  </a:cubicBezTo>
                  <a:cubicBezTo>
                    <a:pt x="475692" y="750142"/>
                    <a:pt x="389671" y="733024"/>
                    <a:pt x="313422" y="684635"/>
                  </a:cubicBezTo>
                  <a:cubicBezTo>
                    <a:pt x="237174" y="636247"/>
                    <a:pt x="185059" y="565701"/>
                    <a:pt x="162450" y="490603"/>
                  </a:cubicBezTo>
                  <a:cubicBezTo>
                    <a:pt x="181844" y="487723"/>
                    <a:pt x="201767" y="486634"/>
                    <a:pt x="221932" y="487375"/>
                  </a:cubicBezTo>
                  <a:close/>
                  <a:moveTo>
                    <a:pt x="1778378" y="286464"/>
                  </a:moveTo>
                  <a:cubicBezTo>
                    <a:pt x="1775155" y="364827"/>
                    <a:pt x="1742221" y="446116"/>
                    <a:pt x="1680402" y="511946"/>
                  </a:cubicBezTo>
                  <a:cubicBezTo>
                    <a:pt x="1618583" y="577777"/>
                    <a:pt x="1539522" y="615750"/>
                    <a:pt x="1461517" y="623887"/>
                  </a:cubicBezTo>
                  <a:cubicBezTo>
                    <a:pt x="1464740" y="545525"/>
                    <a:pt x="1497673" y="464235"/>
                    <a:pt x="1559493" y="398405"/>
                  </a:cubicBezTo>
                  <a:cubicBezTo>
                    <a:pt x="1621312" y="332574"/>
                    <a:pt x="1700373" y="294601"/>
                    <a:pt x="1778378" y="286464"/>
                  </a:cubicBezTo>
                  <a:close/>
                  <a:moveTo>
                    <a:pt x="331328" y="286464"/>
                  </a:moveTo>
                  <a:cubicBezTo>
                    <a:pt x="409333" y="294601"/>
                    <a:pt x="488394" y="332574"/>
                    <a:pt x="550213" y="398405"/>
                  </a:cubicBezTo>
                  <a:cubicBezTo>
                    <a:pt x="612033" y="464235"/>
                    <a:pt x="644967" y="545525"/>
                    <a:pt x="648189" y="623887"/>
                  </a:cubicBezTo>
                  <a:cubicBezTo>
                    <a:pt x="570185" y="615750"/>
                    <a:pt x="491123" y="577777"/>
                    <a:pt x="429304" y="511946"/>
                  </a:cubicBezTo>
                  <a:cubicBezTo>
                    <a:pt x="367485" y="446116"/>
                    <a:pt x="334551" y="364826"/>
                    <a:pt x="331328" y="286464"/>
                  </a:cubicBezTo>
                  <a:close/>
                  <a:moveTo>
                    <a:pt x="1564038" y="130737"/>
                  </a:moveTo>
                  <a:cubicBezTo>
                    <a:pt x="1580404" y="207438"/>
                    <a:pt x="1568721" y="294364"/>
                    <a:pt x="1525215" y="373500"/>
                  </a:cubicBezTo>
                  <a:cubicBezTo>
                    <a:pt x="1481710" y="452637"/>
                    <a:pt x="1414576" y="509079"/>
                    <a:pt x="1341045" y="536359"/>
                  </a:cubicBezTo>
                  <a:cubicBezTo>
                    <a:pt x="1324679" y="459657"/>
                    <a:pt x="1336362" y="372731"/>
                    <a:pt x="1379867" y="293595"/>
                  </a:cubicBezTo>
                  <a:cubicBezTo>
                    <a:pt x="1423373" y="214458"/>
                    <a:pt x="1490507" y="158017"/>
                    <a:pt x="1564038" y="130737"/>
                  </a:cubicBezTo>
                  <a:close/>
                  <a:moveTo>
                    <a:pt x="545669" y="130737"/>
                  </a:moveTo>
                  <a:cubicBezTo>
                    <a:pt x="619200" y="158017"/>
                    <a:pt x="686333" y="214458"/>
                    <a:pt x="729839" y="293595"/>
                  </a:cubicBezTo>
                  <a:cubicBezTo>
                    <a:pt x="773344" y="372731"/>
                    <a:pt x="785028" y="459657"/>
                    <a:pt x="768661" y="536359"/>
                  </a:cubicBezTo>
                  <a:cubicBezTo>
                    <a:pt x="695131" y="509078"/>
                    <a:pt x="627996" y="452637"/>
                    <a:pt x="584491" y="373500"/>
                  </a:cubicBezTo>
                  <a:cubicBezTo>
                    <a:pt x="540985" y="294364"/>
                    <a:pt x="529303" y="207438"/>
                    <a:pt x="545669" y="130737"/>
                  </a:cubicBezTo>
                  <a:close/>
                  <a:moveTo>
                    <a:pt x="1317704" y="33206"/>
                  </a:moveTo>
                  <a:cubicBezTo>
                    <a:pt x="1352631" y="103428"/>
                    <a:pt x="1362932" y="190528"/>
                    <a:pt x="1340474" y="277998"/>
                  </a:cubicBezTo>
                  <a:cubicBezTo>
                    <a:pt x="1318015" y="365467"/>
                    <a:pt x="1267027" y="436832"/>
                    <a:pt x="1202591" y="481541"/>
                  </a:cubicBezTo>
                  <a:cubicBezTo>
                    <a:pt x="1167664" y="411319"/>
                    <a:pt x="1157362" y="324219"/>
                    <a:pt x="1179821" y="236749"/>
                  </a:cubicBezTo>
                  <a:cubicBezTo>
                    <a:pt x="1202279" y="149280"/>
                    <a:pt x="1253267" y="77916"/>
                    <a:pt x="1317704" y="33206"/>
                  </a:cubicBezTo>
                  <a:close/>
                  <a:moveTo>
                    <a:pt x="792003" y="33206"/>
                  </a:moveTo>
                  <a:cubicBezTo>
                    <a:pt x="856440" y="77916"/>
                    <a:pt x="907428" y="149280"/>
                    <a:pt x="929886" y="236749"/>
                  </a:cubicBezTo>
                  <a:cubicBezTo>
                    <a:pt x="952345" y="324219"/>
                    <a:pt x="942044" y="411319"/>
                    <a:pt x="907116" y="481541"/>
                  </a:cubicBezTo>
                  <a:cubicBezTo>
                    <a:pt x="842680" y="436831"/>
                    <a:pt x="791692" y="365467"/>
                    <a:pt x="769233" y="277998"/>
                  </a:cubicBezTo>
                  <a:cubicBezTo>
                    <a:pt x="746775" y="190528"/>
                    <a:pt x="757077" y="103428"/>
                    <a:pt x="792003" y="33206"/>
                  </a:cubicBezTo>
                  <a:close/>
                  <a:moveTo>
                    <a:pt x="1054853" y="0"/>
                  </a:moveTo>
                  <a:cubicBezTo>
                    <a:pt x="1106147" y="59330"/>
                    <a:pt x="1137785" y="141132"/>
                    <a:pt x="1137785" y="231438"/>
                  </a:cubicBezTo>
                  <a:cubicBezTo>
                    <a:pt x="1137785" y="321745"/>
                    <a:pt x="1106147" y="403548"/>
                    <a:pt x="1054853" y="462877"/>
                  </a:cubicBezTo>
                  <a:cubicBezTo>
                    <a:pt x="1003560" y="403548"/>
                    <a:pt x="971921" y="321745"/>
                    <a:pt x="971921" y="231438"/>
                  </a:cubicBezTo>
                  <a:cubicBezTo>
                    <a:pt x="971921" y="141132"/>
                    <a:pt x="1003560" y="59330"/>
                    <a:pt x="1054853" y="0"/>
                  </a:cubicBezTo>
                  <a:close/>
                </a:path>
              </a:pathLst>
            </a:custGeom>
            <a:gradFill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chemeClr val="lt1"/>
                </a:solidFill>
              </a:endParaRPr>
            </a:p>
          </p:txBody>
        </p:sp>
      </p:grpSp>
      <p:grpSp>
        <p:nvGrpSpPr>
          <p:cNvPr id="63" name="组合 62"/>
          <p:cNvGrpSpPr/>
          <p:nvPr>
            <p:custDataLst>
              <p:tags r:id="rId7"/>
            </p:custDataLst>
          </p:nvPr>
        </p:nvGrpSpPr>
        <p:grpSpPr>
          <a:xfrm>
            <a:off x="7378378" y="3881244"/>
            <a:ext cx="1661183" cy="1704598"/>
            <a:chOff x="5345113" y="3917950"/>
            <a:chExt cx="1154112" cy="1184275"/>
          </a:xfrm>
          <a:gradFill>
            <a:gsLst>
              <a:gs pos="0">
                <a:srgbClr val="A11318">
                  <a:alpha val="74000"/>
                </a:srgbClr>
              </a:gs>
              <a:gs pos="100000">
                <a:srgbClr val="0D0202">
                  <a:alpha val="61000"/>
                </a:srgbClr>
              </a:gs>
            </a:gsLst>
            <a:lin ang="5400000" scaled="1"/>
          </a:gradFill>
        </p:grpSpPr>
        <p:sp>
          <p:nvSpPr>
            <p:cNvPr id="64" name="花边圆形4 872"/>
            <p:cNvSpPr/>
            <p:nvPr>
              <p:custDataLst>
                <p:tags r:id="rId8"/>
              </p:custDataLst>
            </p:nvPr>
          </p:nvSpPr>
          <p:spPr bwMode="auto">
            <a:xfrm flipV="1">
              <a:off x="5345113" y="3917950"/>
              <a:ext cx="1154112" cy="1184275"/>
            </a:xfrm>
            <a:custGeom>
              <a:avLst/>
              <a:gdLst>
                <a:gd name="T0" fmla="*/ 1187323 w 2109706"/>
                <a:gd name="T1" fmla="*/ 2105544 h 2105544"/>
                <a:gd name="T2" fmla="*/ 980398 w 2109706"/>
                <a:gd name="T3" fmla="*/ 1646317 h 2105544"/>
                <a:gd name="T4" fmla="*/ 869113 w 2109706"/>
                <a:gd name="T5" fmla="*/ 1865537 h 2105544"/>
                <a:gd name="T6" fmla="*/ 1435849 w 2109706"/>
                <a:gd name="T7" fmla="*/ 1793941 h 2105544"/>
                <a:gd name="T8" fmla="*/ 1273542 w 2109706"/>
                <a:gd name="T9" fmla="*/ 1609284 h 2105544"/>
                <a:gd name="T10" fmla="*/ 665768 w 2109706"/>
                <a:gd name="T11" fmla="*/ 2039656 h 2105544"/>
                <a:gd name="T12" fmla="*/ 1404034 w 2109706"/>
                <a:gd name="T13" fmla="*/ 1537545 h 2105544"/>
                <a:gd name="T14" fmla="*/ 1472977 w 2109706"/>
                <a:gd name="T15" fmla="*/ 1773529 h 2105544"/>
                <a:gd name="T16" fmla="*/ 636729 w 2109706"/>
                <a:gd name="T17" fmla="*/ 1773529 h 2105544"/>
                <a:gd name="T18" fmla="*/ 705672 w 2109706"/>
                <a:gd name="T19" fmla="*/ 1537545 h 2105544"/>
                <a:gd name="T20" fmla="*/ 1869239 w 2109706"/>
                <a:gd name="T21" fmla="*/ 1730657 h 2105544"/>
                <a:gd name="T22" fmla="*/ 597120 w 2109706"/>
                <a:gd name="T23" fmla="*/ 1435608 h 2105544"/>
                <a:gd name="T24" fmla="*/ 365931 w 2109706"/>
                <a:gd name="T25" fmla="*/ 1519233 h 2105544"/>
                <a:gd name="T26" fmla="*/ 1837099 w 2109706"/>
                <a:gd name="T27" fmla="*/ 1333381 h 2105544"/>
                <a:gd name="T28" fmla="*/ 1592376 w 2109706"/>
                <a:gd name="T29" fmla="*/ 1309878 h 2105544"/>
                <a:gd name="T30" fmla="*/ 517330 w 2109706"/>
                <a:gd name="T31" fmla="*/ 1309878 h 2105544"/>
                <a:gd name="T32" fmla="*/ 272607 w 2109706"/>
                <a:gd name="T33" fmla="*/ 1333381 h 2105544"/>
                <a:gd name="T34" fmla="*/ 1881271 w 2109706"/>
                <a:gd name="T35" fmla="*/ 1130160 h 2105544"/>
                <a:gd name="T36" fmla="*/ 1638392 w 2109706"/>
                <a:gd name="T37" fmla="*/ 1168255 h 2105544"/>
                <a:gd name="T38" fmla="*/ 471314 w 2109706"/>
                <a:gd name="T39" fmla="*/ 1168256 h 2105544"/>
                <a:gd name="T40" fmla="*/ 228435 w 2109706"/>
                <a:gd name="T41" fmla="*/ 1130160 h 2105544"/>
                <a:gd name="T42" fmla="*/ 2109706 w 2109706"/>
                <a:gd name="T43" fmla="*/ 990574 h 2105544"/>
                <a:gd name="T44" fmla="*/ 1873517 w 2109706"/>
                <a:gd name="T45" fmla="*/ 922337 h 2105544"/>
                <a:gd name="T46" fmla="*/ 225774 w 2109706"/>
                <a:gd name="T47" fmla="*/ 1087874 h 2105544"/>
                <a:gd name="T48" fmla="*/ 1942296 w 2109706"/>
                <a:gd name="T49" fmla="*/ 704767 h 2105544"/>
                <a:gd name="T50" fmla="*/ 1619839 w 2109706"/>
                <a:gd name="T51" fmla="*/ 873364 h 2105544"/>
                <a:gd name="T52" fmla="*/ 167410 w 2109706"/>
                <a:gd name="T53" fmla="*/ 704767 h 2105544"/>
                <a:gd name="T54" fmla="*/ 244128 w 2109706"/>
                <a:gd name="T55" fmla="*/ 880719 h 2105544"/>
                <a:gd name="T56" fmla="*/ 1887774 w 2109706"/>
                <a:gd name="T57" fmla="*/ 487375 h 2105544"/>
                <a:gd name="T58" fmla="*/ 1556436 w 2109706"/>
                <a:gd name="T59" fmla="*/ 738625 h 2105544"/>
                <a:gd name="T60" fmla="*/ 221932 w 2109706"/>
                <a:gd name="T61" fmla="*/ 487375 h 2105544"/>
                <a:gd name="T62" fmla="*/ 313422 w 2109706"/>
                <a:gd name="T63" fmla="*/ 684635 h 2105544"/>
                <a:gd name="T64" fmla="*/ 1778378 w 2109706"/>
                <a:gd name="T65" fmla="*/ 286464 h 2105544"/>
                <a:gd name="T66" fmla="*/ 1559493 w 2109706"/>
                <a:gd name="T67" fmla="*/ 398405 h 2105544"/>
                <a:gd name="T68" fmla="*/ 550213 w 2109706"/>
                <a:gd name="T69" fmla="*/ 398405 h 2105544"/>
                <a:gd name="T70" fmla="*/ 331328 w 2109706"/>
                <a:gd name="T71" fmla="*/ 286464 h 2105544"/>
                <a:gd name="T72" fmla="*/ 1341045 w 2109706"/>
                <a:gd name="T73" fmla="*/ 536359 h 2105544"/>
                <a:gd name="T74" fmla="*/ 545669 w 2109706"/>
                <a:gd name="T75" fmla="*/ 130737 h 2105544"/>
                <a:gd name="T76" fmla="*/ 584491 w 2109706"/>
                <a:gd name="T77" fmla="*/ 373500 h 2105544"/>
                <a:gd name="T78" fmla="*/ 1340474 w 2109706"/>
                <a:gd name="T79" fmla="*/ 277998 h 2105544"/>
                <a:gd name="T80" fmla="*/ 1317704 w 2109706"/>
                <a:gd name="T81" fmla="*/ 33206 h 2105544"/>
                <a:gd name="T82" fmla="*/ 907116 w 2109706"/>
                <a:gd name="T83" fmla="*/ 481541 h 2105544"/>
                <a:gd name="T84" fmla="*/ 1054853 w 2109706"/>
                <a:gd name="T85" fmla="*/ 0 h 2105544"/>
                <a:gd name="T86" fmla="*/ 971921 w 2109706"/>
                <a:gd name="T87" fmla="*/ 231438 h 2105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09706" h="2105544">
                  <a:moveTo>
                    <a:pt x="1129309" y="1646317"/>
                  </a:moveTo>
                  <a:cubicBezTo>
                    <a:pt x="1187634" y="1698750"/>
                    <a:pt x="1229276" y="1775942"/>
                    <a:pt x="1240594" y="1865537"/>
                  </a:cubicBezTo>
                  <a:cubicBezTo>
                    <a:pt x="1251913" y="1955131"/>
                    <a:pt x="1230775" y="2040254"/>
                    <a:pt x="1187323" y="2105544"/>
                  </a:cubicBezTo>
                  <a:cubicBezTo>
                    <a:pt x="1128998" y="2053111"/>
                    <a:pt x="1087357" y="1975920"/>
                    <a:pt x="1076038" y="1886325"/>
                  </a:cubicBezTo>
                  <a:cubicBezTo>
                    <a:pt x="1064720" y="1796731"/>
                    <a:pt x="1085856" y="1711608"/>
                    <a:pt x="1129309" y="1646317"/>
                  </a:cubicBezTo>
                  <a:close/>
                  <a:moveTo>
                    <a:pt x="980398" y="1646317"/>
                  </a:moveTo>
                  <a:cubicBezTo>
                    <a:pt x="1023850" y="1711608"/>
                    <a:pt x="1044988" y="1796731"/>
                    <a:pt x="1033669" y="1886325"/>
                  </a:cubicBezTo>
                  <a:cubicBezTo>
                    <a:pt x="1022351" y="1975920"/>
                    <a:pt x="980709" y="2053111"/>
                    <a:pt x="922384" y="2105544"/>
                  </a:cubicBezTo>
                  <a:cubicBezTo>
                    <a:pt x="878931" y="2040254"/>
                    <a:pt x="857794" y="1955131"/>
                    <a:pt x="869113" y="1865537"/>
                  </a:cubicBezTo>
                  <a:cubicBezTo>
                    <a:pt x="880431" y="1775942"/>
                    <a:pt x="922073" y="1698750"/>
                    <a:pt x="980398" y="1646317"/>
                  </a:cubicBezTo>
                  <a:close/>
                  <a:moveTo>
                    <a:pt x="1273542" y="1609284"/>
                  </a:moveTo>
                  <a:cubicBezTo>
                    <a:pt x="1343074" y="1645565"/>
                    <a:pt x="1402604" y="1709976"/>
                    <a:pt x="1435849" y="1793941"/>
                  </a:cubicBezTo>
                  <a:cubicBezTo>
                    <a:pt x="1469093" y="1877906"/>
                    <a:pt x="1469789" y="1965610"/>
                    <a:pt x="1443938" y="2039656"/>
                  </a:cubicBezTo>
                  <a:cubicBezTo>
                    <a:pt x="1374406" y="2003375"/>
                    <a:pt x="1314876" y="1938964"/>
                    <a:pt x="1281632" y="1854999"/>
                  </a:cubicBezTo>
                  <a:cubicBezTo>
                    <a:pt x="1248388" y="1771034"/>
                    <a:pt x="1247691" y="1683329"/>
                    <a:pt x="1273542" y="1609284"/>
                  </a:cubicBezTo>
                  <a:close/>
                  <a:moveTo>
                    <a:pt x="836164" y="1609284"/>
                  </a:moveTo>
                  <a:cubicBezTo>
                    <a:pt x="862014" y="1683329"/>
                    <a:pt x="861318" y="1771034"/>
                    <a:pt x="828074" y="1854999"/>
                  </a:cubicBezTo>
                  <a:cubicBezTo>
                    <a:pt x="794830" y="1938964"/>
                    <a:pt x="735299" y="2003375"/>
                    <a:pt x="665768" y="2039656"/>
                  </a:cubicBezTo>
                  <a:cubicBezTo>
                    <a:pt x="639917" y="1965610"/>
                    <a:pt x="640613" y="1877906"/>
                    <a:pt x="673858" y="1793941"/>
                  </a:cubicBezTo>
                  <a:cubicBezTo>
                    <a:pt x="707102" y="1709976"/>
                    <a:pt x="766632" y="1645565"/>
                    <a:pt x="836164" y="1609284"/>
                  </a:cubicBezTo>
                  <a:close/>
                  <a:moveTo>
                    <a:pt x="1404034" y="1537545"/>
                  </a:moveTo>
                  <a:cubicBezTo>
                    <a:pt x="1480404" y="1555395"/>
                    <a:pt x="1554083" y="1602977"/>
                    <a:pt x="1607164" y="1676037"/>
                  </a:cubicBezTo>
                  <a:cubicBezTo>
                    <a:pt x="1660245" y="1749096"/>
                    <a:pt x="1682730" y="1833873"/>
                    <a:pt x="1676106" y="1912020"/>
                  </a:cubicBezTo>
                  <a:cubicBezTo>
                    <a:pt x="1599736" y="1894171"/>
                    <a:pt x="1526058" y="1846589"/>
                    <a:pt x="1472977" y="1773529"/>
                  </a:cubicBezTo>
                  <a:cubicBezTo>
                    <a:pt x="1419896" y="1700470"/>
                    <a:pt x="1397410" y="1615693"/>
                    <a:pt x="1404034" y="1537545"/>
                  </a:cubicBezTo>
                  <a:close/>
                  <a:moveTo>
                    <a:pt x="705672" y="1537545"/>
                  </a:moveTo>
                  <a:cubicBezTo>
                    <a:pt x="712296" y="1615693"/>
                    <a:pt x="689810" y="1700470"/>
                    <a:pt x="636729" y="1773529"/>
                  </a:cubicBezTo>
                  <a:cubicBezTo>
                    <a:pt x="583648" y="1846589"/>
                    <a:pt x="509970" y="1894171"/>
                    <a:pt x="433600" y="1912020"/>
                  </a:cubicBezTo>
                  <a:cubicBezTo>
                    <a:pt x="426976" y="1833872"/>
                    <a:pt x="449461" y="1749096"/>
                    <a:pt x="502542" y="1676037"/>
                  </a:cubicBezTo>
                  <a:cubicBezTo>
                    <a:pt x="555623" y="1602977"/>
                    <a:pt x="629302" y="1555394"/>
                    <a:pt x="705672" y="1537545"/>
                  </a:cubicBezTo>
                  <a:close/>
                  <a:moveTo>
                    <a:pt x="1512586" y="1435608"/>
                  </a:moveTo>
                  <a:cubicBezTo>
                    <a:pt x="1590995" y="1433905"/>
                    <a:pt x="1674193" y="1461669"/>
                    <a:pt x="1743775" y="1519233"/>
                  </a:cubicBezTo>
                  <a:cubicBezTo>
                    <a:pt x="1813358" y="1576796"/>
                    <a:pt x="1856220" y="1653317"/>
                    <a:pt x="1869239" y="1730657"/>
                  </a:cubicBezTo>
                  <a:cubicBezTo>
                    <a:pt x="1790829" y="1732361"/>
                    <a:pt x="1707632" y="1704597"/>
                    <a:pt x="1638050" y="1647033"/>
                  </a:cubicBezTo>
                  <a:cubicBezTo>
                    <a:pt x="1568467" y="1589470"/>
                    <a:pt x="1525604" y="1512949"/>
                    <a:pt x="1512586" y="1435608"/>
                  </a:cubicBezTo>
                  <a:close/>
                  <a:moveTo>
                    <a:pt x="597120" y="1435608"/>
                  </a:moveTo>
                  <a:cubicBezTo>
                    <a:pt x="584101" y="1512948"/>
                    <a:pt x="541239" y="1589470"/>
                    <a:pt x="471656" y="1647033"/>
                  </a:cubicBezTo>
                  <a:cubicBezTo>
                    <a:pt x="402074" y="1704597"/>
                    <a:pt x="318877" y="1732361"/>
                    <a:pt x="240467" y="1730657"/>
                  </a:cubicBezTo>
                  <a:cubicBezTo>
                    <a:pt x="253486" y="1653317"/>
                    <a:pt x="296348" y="1576796"/>
                    <a:pt x="365931" y="1519233"/>
                  </a:cubicBezTo>
                  <a:cubicBezTo>
                    <a:pt x="435513" y="1461669"/>
                    <a:pt x="518710" y="1433904"/>
                    <a:pt x="597120" y="1435608"/>
                  </a:cubicBezTo>
                  <a:close/>
                  <a:moveTo>
                    <a:pt x="1650985" y="1299221"/>
                  </a:moveTo>
                  <a:cubicBezTo>
                    <a:pt x="1711282" y="1293845"/>
                    <a:pt x="1775815" y="1304543"/>
                    <a:pt x="1837099" y="1333381"/>
                  </a:cubicBezTo>
                  <a:cubicBezTo>
                    <a:pt x="1918811" y="1371831"/>
                    <a:pt x="1979356" y="1435289"/>
                    <a:pt x="2011200" y="1506961"/>
                  </a:cubicBezTo>
                  <a:cubicBezTo>
                    <a:pt x="1935677" y="1528112"/>
                    <a:pt x="1848190" y="1521910"/>
                    <a:pt x="1766478" y="1483459"/>
                  </a:cubicBezTo>
                  <a:cubicBezTo>
                    <a:pt x="1684766" y="1445008"/>
                    <a:pt x="1624220" y="1381551"/>
                    <a:pt x="1592376" y="1309878"/>
                  </a:cubicBezTo>
                  <a:cubicBezTo>
                    <a:pt x="1611257" y="1304591"/>
                    <a:pt x="1630885" y="1301013"/>
                    <a:pt x="1650985" y="1299221"/>
                  </a:cubicBezTo>
                  <a:close/>
                  <a:moveTo>
                    <a:pt x="458721" y="1299221"/>
                  </a:moveTo>
                  <a:cubicBezTo>
                    <a:pt x="478820" y="1301013"/>
                    <a:pt x="498449" y="1304591"/>
                    <a:pt x="517330" y="1309878"/>
                  </a:cubicBezTo>
                  <a:cubicBezTo>
                    <a:pt x="485486" y="1381551"/>
                    <a:pt x="424940" y="1445008"/>
                    <a:pt x="343228" y="1483459"/>
                  </a:cubicBezTo>
                  <a:cubicBezTo>
                    <a:pt x="261516" y="1521910"/>
                    <a:pt x="174029" y="1528111"/>
                    <a:pt x="98506" y="1506961"/>
                  </a:cubicBezTo>
                  <a:cubicBezTo>
                    <a:pt x="130349" y="1435289"/>
                    <a:pt x="190895" y="1371831"/>
                    <a:pt x="272607" y="1333381"/>
                  </a:cubicBezTo>
                  <a:cubicBezTo>
                    <a:pt x="333891" y="1304543"/>
                    <a:pt x="398424" y="1293845"/>
                    <a:pt x="458721" y="1299221"/>
                  </a:cubicBezTo>
                  <a:close/>
                  <a:moveTo>
                    <a:pt x="1815445" y="1123451"/>
                  </a:moveTo>
                  <a:cubicBezTo>
                    <a:pt x="1837069" y="1123741"/>
                    <a:pt x="1859095" y="1125929"/>
                    <a:pt x="1881271" y="1130160"/>
                  </a:cubicBezTo>
                  <a:cubicBezTo>
                    <a:pt x="1969979" y="1147082"/>
                    <a:pt x="2044403" y="1193488"/>
                    <a:pt x="2093070" y="1254990"/>
                  </a:cubicBezTo>
                  <a:cubicBezTo>
                    <a:pt x="2025180" y="1294258"/>
                    <a:pt x="1938899" y="1310008"/>
                    <a:pt x="1850192" y="1293086"/>
                  </a:cubicBezTo>
                  <a:cubicBezTo>
                    <a:pt x="1761485" y="1276164"/>
                    <a:pt x="1687060" y="1229758"/>
                    <a:pt x="1638392" y="1168255"/>
                  </a:cubicBezTo>
                  <a:cubicBezTo>
                    <a:pt x="1689310" y="1138805"/>
                    <a:pt x="1750573" y="1122583"/>
                    <a:pt x="1815445" y="1123451"/>
                  </a:cubicBezTo>
                  <a:close/>
                  <a:moveTo>
                    <a:pt x="294261" y="1123451"/>
                  </a:moveTo>
                  <a:cubicBezTo>
                    <a:pt x="359133" y="1122583"/>
                    <a:pt x="420396" y="1138805"/>
                    <a:pt x="471314" y="1168256"/>
                  </a:cubicBezTo>
                  <a:cubicBezTo>
                    <a:pt x="422647" y="1229757"/>
                    <a:pt x="348222" y="1276164"/>
                    <a:pt x="259514" y="1293086"/>
                  </a:cubicBezTo>
                  <a:cubicBezTo>
                    <a:pt x="170807" y="1310008"/>
                    <a:pt x="84526" y="1294257"/>
                    <a:pt x="16636" y="1254990"/>
                  </a:cubicBezTo>
                  <a:cubicBezTo>
                    <a:pt x="65303" y="1193488"/>
                    <a:pt x="139728" y="1147082"/>
                    <a:pt x="228435" y="1130160"/>
                  </a:cubicBezTo>
                  <a:cubicBezTo>
                    <a:pt x="250611" y="1125929"/>
                    <a:pt x="272637" y="1123741"/>
                    <a:pt x="294261" y="1123451"/>
                  </a:cubicBezTo>
                  <a:close/>
                  <a:moveTo>
                    <a:pt x="1873517" y="922337"/>
                  </a:moveTo>
                  <a:cubicBezTo>
                    <a:pt x="1963646" y="916667"/>
                    <a:pt x="2047273" y="943107"/>
                    <a:pt x="2109706" y="990574"/>
                  </a:cubicBezTo>
                  <a:cubicBezTo>
                    <a:pt x="2053714" y="1045491"/>
                    <a:pt x="1974060" y="1082204"/>
                    <a:pt x="1883932" y="1087874"/>
                  </a:cubicBezTo>
                  <a:cubicBezTo>
                    <a:pt x="1793803" y="1093544"/>
                    <a:pt x="1710176" y="1067105"/>
                    <a:pt x="1647742" y="1019638"/>
                  </a:cubicBezTo>
                  <a:cubicBezTo>
                    <a:pt x="1703734" y="964721"/>
                    <a:pt x="1783389" y="928008"/>
                    <a:pt x="1873517" y="922337"/>
                  </a:cubicBezTo>
                  <a:close/>
                  <a:moveTo>
                    <a:pt x="236189" y="922337"/>
                  </a:moveTo>
                  <a:cubicBezTo>
                    <a:pt x="326317" y="928008"/>
                    <a:pt x="405972" y="964720"/>
                    <a:pt x="461964" y="1019638"/>
                  </a:cubicBezTo>
                  <a:cubicBezTo>
                    <a:pt x="399530" y="1067104"/>
                    <a:pt x="315903" y="1093544"/>
                    <a:pt x="225774" y="1087874"/>
                  </a:cubicBezTo>
                  <a:cubicBezTo>
                    <a:pt x="135646" y="1082204"/>
                    <a:pt x="55992" y="1045491"/>
                    <a:pt x="0" y="990574"/>
                  </a:cubicBezTo>
                  <a:cubicBezTo>
                    <a:pt x="62433" y="943107"/>
                    <a:pt x="146060" y="916667"/>
                    <a:pt x="236189" y="922337"/>
                  </a:cubicBezTo>
                  <a:close/>
                  <a:moveTo>
                    <a:pt x="1942296" y="704767"/>
                  </a:moveTo>
                  <a:cubicBezTo>
                    <a:pt x="1983960" y="706288"/>
                    <a:pt x="2023923" y="715103"/>
                    <a:pt x="2060061" y="730327"/>
                  </a:cubicBezTo>
                  <a:cubicBezTo>
                    <a:pt x="2019486" y="797444"/>
                    <a:pt x="1951465" y="852812"/>
                    <a:pt x="1865578" y="880719"/>
                  </a:cubicBezTo>
                  <a:cubicBezTo>
                    <a:pt x="1779691" y="908625"/>
                    <a:pt x="1692116" y="903813"/>
                    <a:pt x="1619839" y="873364"/>
                  </a:cubicBezTo>
                  <a:cubicBezTo>
                    <a:pt x="1660415" y="806248"/>
                    <a:pt x="1728436" y="750879"/>
                    <a:pt x="1814323" y="722973"/>
                  </a:cubicBezTo>
                  <a:cubicBezTo>
                    <a:pt x="1857266" y="709020"/>
                    <a:pt x="1900632" y="703246"/>
                    <a:pt x="1942296" y="704767"/>
                  </a:cubicBezTo>
                  <a:close/>
                  <a:moveTo>
                    <a:pt x="167410" y="704767"/>
                  </a:moveTo>
                  <a:cubicBezTo>
                    <a:pt x="209074" y="703246"/>
                    <a:pt x="252440" y="709020"/>
                    <a:pt x="295383" y="722973"/>
                  </a:cubicBezTo>
                  <a:cubicBezTo>
                    <a:pt x="381270" y="750879"/>
                    <a:pt x="449292" y="806247"/>
                    <a:pt x="489867" y="873364"/>
                  </a:cubicBezTo>
                  <a:cubicBezTo>
                    <a:pt x="417591" y="903813"/>
                    <a:pt x="330015" y="908625"/>
                    <a:pt x="244128" y="880719"/>
                  </a:cubicBezTo>
                  <a:cubicBezTo>
                    <a:pt x="158241" y="852812"/>
                    <a:pt x="90220" y="797444"/>
                    <a:pt x="49645" y="730327"/>
                  </a:cubicBezTo>
                  <a:cubicBezTo>
                    <a:pt x="85783" y="715103"/>
                    <a:pt x="125746" y="706288"/>
                    <a:pt x="167410" y="704767"/>
                  </a:cubicBezTo>
                  <a:close/>
                  <a:moveTo>
                    <a:pt x="1887774" y="487375"/>
                  </a:moveTo>
                  <a:cubicBezTo>
                    <a:pt x="1907940" y="486634"/>
                    <a:pt x="1927862" y="487723"/>
                    <a:pt x="1947256" y="490603"/>
                  </a:cubicBezTo>
                  <a:cubicBezTo>
                    <a:pt x="1924647" y="565702"/>
                    <a:pt x="1872532" y="636247"/>
                    <a:pt x="1796284" y="684635"/>
                  </a:cubicBezTo>
                  <a:cubicBezTo>
                    <a:pt x="1720035" y="733024"/>
                    <a:pt x="1634014" y="750143"/>
                    <a:pt x="1556436" y="738625"/>
                  </a:cubicBezTo>
                  <a:cubicBezTo>
                    <a:pt x="1579046" y="663526"/>
                    <a:pt x="1631161" y="592981"/>
                    <a:pt x="1707409" y="544592"/>
                  </a:cubicBezTo>
                  <a:cubicBezTo>
                    <a:pt x="1764596" y="508300"/>
                    <a:pt x="1827279" y="489599"/>
                    <a:pt x="1887774" y="487375"/>
                  </a:cubicBezTo>
                  <a:close/>
                  <a:moveTo>
                    <a:pt x="221932" y="487375"/>
                  </a:moveTo>
                  <a:cubicBezTo>
                    <a:pt x="282427" y="489598"/>
                    <a:pt x="345111" y="508300"/>
                    <a:pt x="402297" y="544592"/>
                  </a:cubicBezTo>
                  <a:cubicBezTo>
                    <a:pt x="478545" y="592981"/>
                    <a:pt x="530661" y="663526"/>
                    <a:pt x="553270" y="738625"/>
                  </a:cubicBezTo>
                  <a:cubicBezTo>
                    <a:pt x="475692" y="750142"/>
                    <a:pt x="389671" y="733024"/>
                    <a:pt x="313422" y="684635"/>
                  </a:cubicBezTo>
                  <a:cubicBezTo>
                    <a:pt x="237174" y="636247"/>
                    <a:pt x="185059" y="565701"/>
                    <a:pt x="162450" y="490603"/>
                  </a:cubicBezTo>
                  <a:cubicBezTo>
                    <a:pt x="181844" y="487723"/>
                    <a:pt x="201767" y="486634"/>
                    <a:pt x="221932" y="487375"/>
                  </a:cubicBezTo>
                  <a:close/>
                  <a:moveTo>
                    <a:pt x="1778378" y="286464"/>
                  </a:moveTo>
                  <a:cubicBezTo>
                    <a:pt x="1775155" y="364827"/>
                    <a:pt x="1742221" y="446116"/>
                    <a:pt x="1680402" y="511946"/>
                  </a:cubicBezTo>
                  <a:cubicBezTo>
                    <a:pt x="1618583" y="577777"/>
                    <a:pt x="1539522" y="615750"/>
                    <a:pt x="1461517" y="623887"/>
                  </a:cubicBezTo>
                  <a:cubicBezTo>
                    <a:pt x="1464740" y="545525"/>
                    <a:pt x="1497673" y="464235"/>
                    <a:pt x="1559493" y="398405"/>
                  </a:cubicBezTo>
                  <a:cubicBezTo>
                    <a:pt x="1621312" y="332574"/>
                    <a:pt x="1700373" y="294601"/>
                    <a:pt x="1778378" y="286464"/>
                  </a:cubicBezTo>
                  <a:close/>
                  <a:moveTo>
                    <a:pt x="331328" y="286464"/>
                  </a:moveTo>
                  <a:cubicBezTo>
                    <a:pt x="409333" y="294601"/>
                    <a:pt x="488394" y="332574"/>
                    <a:pt x="550213" y="398405"/>
                  </a:cubicBezTo>
                  <a:cubicBezTo>
                    <a:pt x="612033" y="464235"/>
                    <a:pt x="644967" y="545525"/>
                    <a:pt x="648189" y="623887"/>
                  </a:cubicBezTo>
                  <a:cubicBezTo>
                    <a:pt x="570185" y="615750"/>
                    <a:pt x="491123" y="577777"/>
                    <a:pt x="429304" y="511946"/>
                  </a:cubicBezTo>
                  <a:cubicBezTo>
                    <a:pt x="367485" y="446116"/>
                    <a:pt x="334551" y="364826"/>
                    <a:pt x="331328" y="286464"/>
                  </a:cubicBezTo>
                  <a:close/>
                  <a:moveTo>
                    <a:pt x="1564038" y="130737"/>
                  </a:moveTo>
                  <a:cubicBezTo>
                    <a:pt x="1580404" y="207438"/>
                    <a:pt x="1568721" y="294364"/>
                    <a:pt x="1525215" y="373500"/>
                  </a:cubicBezTo>
                  <a:cubicBezTo>
                    <a:pt x="1481710" y="452637"/>
                    <a:pt x="1414576" y="509079"/>
                    <a:pt x="1341045" y="536359"/>
                  </a:cubicBezTo>
                  <a:cubicBezTo>
                    <a:pt x="1324679" y="459657"/>
                    <a:pt x="1336362" y="372731"/>
                    <a:pt x="1379867" y="293595"/>
                  </a:cubicBezTo>
                  <a:cubicBezTo>
                    <a:pt x="1423373" y="214458"/>
                    <a:pt x="1490507" y="158017"/>
                    <a:pt x="1564038" y="130737"/>
                  </a:cubicBezTo>
                  <a:close/>
                  <a:moveTo>
                    <a:pt x="545669" y="130737"/>
                  </a:moveTo>
                  <a:cubicBezTo>
                    <a:pt x="619200" y="158017"/>
                    <a:pt x="686333" y="214458"/>
                    <a:pt x="729839" y="293595"/>
                  </a:cubicBezTo>
                  <a:cubicBezTo>
                    <a:pt x="773344" y="372731"/>
                    <a:pt x="785028" y="459657"/>
                    <a:pt x="768661" y="536359"/>
                  </a:cubicBezTo>
                  <a:cubicBezTo>
                    <a:pt x="695131" y="509078"/>
                    <a:pt x="627996" y="452637"/>
                    <a:pt x="584491" y="373500"/>
                  </a:cubicBezTo>
                  <a:cubicBezTo>
                    <a:pt x="540985" y="294364"/>
                    <a:pt x="529303" y="207438"/>
                    <a:pt x="545669" y="130737"/>
                  </a:cubicBezTo>
                  <a:close/>
                  <a:moveTo>
                    <a:pt x="1317704" y="33206"/>
                  </a:moveTo>
                  <a:cubicBezTo>
                    <a:pt x="1352631" y="103428"/>
                    <a:pt x="1362932" y="190528"/>
                    <a:pt x="1340474" y="277998"/>
                  </a:cubicBezTo>
                  <a:cubicBezTo>
                    <a:pt x="1318015" y="365467"/>
                    <a:pt x="1267027" y="436832"/>
                    <a:pt x="1202591" y="481541"/>
                  </a:cubicBezTo>
                  <a:cubicBezTo>
                    <a:pt x="1167664" y="411319"/>
                    <a:pt x="1157362" y="324219"/>
                    <a:pt x="1179821" y="236749"/>
                  </a:cubicBezTo>
                  <a:cubicBezTo>
                    <a:pt x="1202279" y="149280"/>
                    <a:pt x="1253267" y="77916"/>
                    <a:pt x="1317704" y="33206"/>
                  </a:cubicBezTo>
                  <a:close/>
                  <a:moveTo>
                    <a:pt x="792003" y="33206"/>
                  </a:moveTo>
                  <a:cubicBezTo>
                    <a:pt x="856440" y="77916"/>
                    <a:pt x="907428" y="149280"/>
                    <a:pt x="929886" y="236749"/>
                  </a:cubicBezTo>
                  <a:cubicBezTo>
                    <a:pt x="952345" y="324219"/>
                    <a:pt x="942044" y="411319"/>
                    <a:pt x="907116" y="481541"/>
                  </a:cubicBezTo>
                  <a:cubicBezTo>
                    <a:pt x="842680" y="436831"/>
                    <a:pt x="791692" y="365467"/>
                    <a:pt x="769233" y="277998"/>
                  </a:cubicBezTo>
                  <a:cubicBezTo>
                    <a:pt x="746775" y="190528"/>
                    <a:pt x="757077" y="103428"/>
                    <a:pt x="792003" y="33206"/>
                  </a:cubicBezTo>
                  <a:close/>
                  <a:moveTo>
                    <a:pt x="1054853" y="0"/>
                  </a:moveTo>
                  <a:cubicBezTo>
                    <a:pt x="1106147" y="59330"/>
                    <a:pt x="1137785" y="141132"/>
                    <a:pt x="1137785" y="231438"/>
                  </a:cubicBezTo>
                  <a:cubicBezTo>
                    <a:pt x="1137785" y="321745"/>
                    <a:pt x="1106147" y="403548"/>
                    <a:pt x="1054853" y="462877"/>
                  </a:cubicBezTo>
                  <a:cubicBezTo>
                    <a:pt x="1003560" y="403548"/>
                    <a:pt x="971921" y="321745"/>
                    <a:pt x="971921" y="231438"/>
                  </a:cubicBezTo>
                  <a:cubicBezTo>
                    <a:pt x="971921" y="141132"/>
                    <a:pt x="1003560" y="59330"/>
                    <a:pt x="1054853" y="0"/>
                  </a:cubicBezTo>
                  <a:close/>
                </a:path>
              </a:pathLst>
            </a:custGeom>
            <a:gradFill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chemeClr val="lt1"/>
                </a:solidFill>
              </a:endParaRPr>
            </a:p>
          </p:txBody>
        </p:sp>
        <p:sp>
          <p:nvSpPr>
            <p:cNvPr id="65" name="花边圆形4 872"/>
            <p:cNvSpPr/>
            <p:nvPr>
              <p:custDataLst>
                <p:tags r:id="rId9"/>
              </p:custDataLst>
            </p:nvPr>
          </p:nvSpPr>
          <p:spPr bwMode="auto">
            <a:xfrm rot="11700000" flipV="1">
              <a:off x="5637213" y="4225925"/>
              <a:ext cx="565150" cy="581025"/>
            </a:xfrm>
            <a:custGeom>
              <a:avLst/>
              <a:gdLst>
                <a:gd name="T0" fmla="*/ 1187323 w 2109706"/>
                <a:gd name="T1" fmla="*/ 2105544 h 2105544"/>
                <a:gd name="T2" fmla="*/ 980398 w 2109706"/>
                <a:gd name="T3" fmla="*/ 1646317 h 2105544"/>
                <a:gd name="T4" fmla="*/ 869113 w 2109706"/>
                <a:gd name="T5" fmla="*/ 1865537 h 2105544"/>
                <a:gd name="T6" fmla="*/ 1435849 w 2109706"/>
                <a:gd name="T7" fmla="*/ 1793941 h 2105544"/>
                <a:gd name="T8" fmla="*/ 1273542 w 2109706"/>
                <a:gd name="T9" fmla="*/ 1609284 h 2105544"/>
                <a:gd name="T10" fmla="*/ 665768 w 2109706"/>
                <a:gd name="T11" fmla="*/ 2039656 h 2105544"/>
                <a:gd name="T12" fmla="*/ 1404034 w 2109706"/>
                <a:gd name="T13" fmla="*/ 1537545 h 2105544"/>
                <a:gd name="T14" fmla="*/ 1472977 w 2109706"/>
                <a:gd name="T15" fmla="*/ 1773529 h 2105544"/>
                <a:gd name="T16" fmla="*/ 636729 w 2109706"/>
                <a:gd name="T17" fmla="*/ 1773529 h 2105544"/>
                <a:gd name="T18" fmla="*/ 705672 w 2109706"/>
                <a:gd name="T19" fmla="*/ 1537545 h 2105544"/>
                <a:gd name="T20" fmla="*/ 1869239 w 2109706"/>
                <a:gd name="T21" fmla="*/ 1730657 h 2105544"/>
                <a:gd name="T22" fmla="*/ 597120 w 2109706"/>
                <a:gd name="T23" fmla="*/ 1435608 h 2105544"/>
                <a:gd name="T24" fmla="*/ 365931 w 2109706"/>
                <a:gd name="T25" fmla="*/ 1519233 h 2105544"/>
                <a:gd name="T26" fmla="*/ 1837099 w 2109706"/>
                <a:gd name="T27" fmla="*/ 1333381 h 2105544"/>
                <a:gd name="T28" fmla="*/ 1592376 w 2109706"/>
                <a:gd name="T29" fmla="*/ 1309878 h 2105544"/>
                <a:gd name="T30" fmla="*/ 517330 w 2109706"/>
                <a:gd name="T31" fmla="*/ 1309878 h 2105544"/>
                <a:gd name="T32" fmla="*/ 272607 w 2109706"/>
                <a:gd name="T33" fmla="*/ 1333381 h 2105544"/>
                <a:gd name="T34" fmla="*/ 1881271 w 2109706"/>
                <a:gd name="T35" fmla="*/ 1130160 h 2105544"/>
                <a:gd name="T36" fmla="*/ 1638392 w 2109706"/>
                <a:gd name="T37" fmla="*/ 1168255 h 2105544"/>
                <a:gd name="T38" fmla="*/ 471314 w 2109706"/>
                <a:gd name="T39" fmla="*/ 1168256 h 2105544"/>
                <a:gd name="T40" fmla="*/ 228435 w 2109706"/>
                <a:gd name="T41" fmla="*/ 1130160 h 2105544"/>
                <a:gd name="T42" fmla="*/ 2109706 w 2109706"/>
                <a:gd name="T43" fmla="*/ 990574 h 2105544"/>
                <a:gd name="T44" fmla="*/ 1873517 w 2109706"/>
                <a:gd name="T45" fmla="*/ 922337 h 2105544"/>
                <a:gd name="T46" fmla="*/ 225774 w 2109706"/>
                <a:gd name="T47" fmla="*/ 1087874 h 2105544"/>
                <a:gd name="T48" fmla="*/ 1942296 w 2109706"/>
                <a:gd name="T49" fmla="*/ 704767 h 2105544"/>
                <a:gd name="T50" fmla="*/ 1619839 w 2109706"/>
                <a:gd name="T51" fmla="*/ 873364 h 2105544"/>
                <a:gd name="T52" fmla="*/ 167410 w 2109706"/>
                <a:gd name="T53" fmla="*/ 704767 h 2105544"/>
                <a:gd name="T54" fmla="*/ 244128 w 2109706"/>
                <a:gd name="T55" fmla="*/ 880719 h 2105544"/>
                <a:gd name="T56" fmla="*/ 1887774 w 2109706"/>
                <a:gd name="T57" fmla="*/ 487375 h 2105544"/>
                <a:gd name="T58" fmla="*/ 1556436 w 2109706"/>
                <a:gd name="T59" fmla="*/ 738625 h 2105544"/>
                <a:gd name="T60" fmla="*/ 221932 w 2109706"/>
                <a:gd name="T61" fmla="*/ 487375 h 2105544"/>
                <a:gd name="T62" fmla="*/ 313422 w 2109706"/>
                <a:gd name="T63" fmla="*/ 684635 h 2105544"/>
                <a:gd name="T64" fmla="*/ 1778378 w 2109706"/>
                <a:gd name="T65" fmla="*/ 286464 h 2105544"/>
                <a:gd name="T66" fmla="*/ 1559493 w 2109706"/>
                <a:gd name="T67" fmla="*/ 398405 h 2105544"/>
                <a:gd name="T68" fmla="*/ 550213 w 2109706"/>
                <a:gd name="T69" fmla="*/ 398405 h 2105544"/>
                <a:gd name="T70" fmla="*/ 331328 w 2109706"/>
                <a:gd name="T71" fmla="*/ 286464 h 2105544"/>
                <a:gd name="T72" fmla="*/ 1341045 w 2109706"/>
                <a:gd name="T73" fmla="*/ 536359 h 2105544"/>
                <a:gd name="T74" fmla="*/ 545669 w 2109706"/>
                <a:gd name="T75" fmla="*/ 130737 h 2105544"/>
                <a:gd name="T76" fmla="*/ 584491 w 2109706"/>
                <a:gd name="T77" fmla="*/ 373500 h 2105544"/>
                <a:gd name="T78" fmla="*/ 1340474 w 2109706"/>
                <a:gd name="T79" fmla="*/ 277998 h 2105544"/>
                <a:gd name="T80" fmla="*/ 1317704 w 2109706"/>
                <a:gd name="T81" fmla="*/ 33206 h 2105544"/>
                <a:gd name="T82" fmla="*/ 907116 w 2109706"/>
                <a:gd name="T83" fmla="*/ 481541 h 2105544"/>
                <a:gd name="T84" fmla="*/ 1054853 w 2109706"/>
                <a:gd name="T85" fmla="*/ 0 h 2105544"/>
                <a:gd name="T86" fmla="*/ 971921 w 2109706"/>
                <a:gd name="T87" fmla="*/ 231438 h 2105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09706" h="2105544">
                  <a:moveTo>
                    <a:pt x="1129309" y="1646317"/>
                  </a:moveTo>
                  <a:cubicBezTo>
                    <a:pt x="1187634" y="1698750"/>
                    <a:pt x="1229276" y="1775942"/>
                    <a:pt x="1240594" y="1865537"/>
                  </a:cubicBezTo>
                  <a:cubicBezTo>
                    <a:pt x="1251913" y="1955131"/>
                    <a:pt x="1230775" y="2040254"/>
                    <a:pt x="1187323" y="2105544"/>
                  </a:cubicBezTo>
                  <a:cubicBezTo>
                    <a:pt x="1128998" y="2053111"/>
                    <a:pt x="1087357" y="1975920"/>
                    <a:pt x="1076038" y="1886325"/>
                  </a:cubicBezTo>
                  <a:cubicBezTo>
                    <a:pt x="1064720" y="1796731"/>
                    <a:pt x="1085856" y="1711608"/>
                    <a:pt x="1129309" y="1646317"/>
                  </a:cubicBezTo>
                  <a:close/>
                  <a:moveTo>
                    <a:pt x="980398" y="1646317"/>
                  </a:moveTo>
                  <a:cubicBezTo>
                    <a:pt x="1023850" y="1711608"/>
                    <a:pt x="1044988" y="1796731"/>
                    <a:pt x="1033669" y="1886325"/>
                  </a:cubicBezTo>
                  <a:cubicBezTo>
                    <a:pt x="1022351" y="1975920"/>
                    <a:pt x="980709" y="2053111"/>
                    <a:pt x="922384" y="2105544"/>
                  </a:cubicBezTo>
                  <a:cubicBezTo>
                    <a:pt x="878931" y="2040254"/>
                    <a:pt x="857794" y="1955131"/>
                    <a:pt x="869113" y="1865537"/>
                  </a:cubicBezTo>
                  <a:cubicBezTo>
                    <a:pt x="880431" y="1775942"/>
                    <a:pt x="922073" y="1698750"/>
                    <a:pt x="980398" y="1646317"/>
                  </a:cubicBezTo>
                  <a:close/>
                  <a:moveTo>
                    <a:pt x="1273542" y="1609284"/>
                  </a:moveTo>
                  <a:cubicBezTo>
                    <a:pt x="1343074" y="1645565"/>
                    <a:pt x="1402604" y="1709976"/>
                    <a:pt x="1435849" y="1793941"/>
                  </a:cubicBezTo>
                  <a:cubicBezTo>
                    <a:pt x="1469093" y="1877906"/>
                    <a:pt x="1469789" y="1965610"/>
                    <a:pt x="1443938" y="2039656"/>
                  </a:cubicBezTo>
                  <a:cubicBezTo>
                    <a:pt x="1374406" y="2003375"/>
                    <a:pt x="1314876" y="1938964"/>
                    <a:pt x="1281632" y="1854999"/>
                  </a:cubicBezTo>
                  <a:cubicBezTo>
                    <a:pt x="1248388" y="1771034"/>
                    <a:pt x="1247691" y="1683329"/>
                    <a:pt x="1273542" y="1609284"/>
                  </a:cubicBezTo>
                  <a:close/>
                  <a:moveTo>
                    <a:pt x="836164" y="1609284"/>
                  </a:moveTo>
                  <a:cubicBezTo>
                    <a:pt x="862014" y="1683329"/>
                    <a:pt x="861318" y="1771034"/>
                    <a:pt x="828074" y="1854999"/>
                  </a:cubicBezTo>
                  <a:cubicBezTo>
                    <a:pt x="794830" y="1938964"/>
                    <a:pt x="735299" y="2003375"/>
                    <a:pt x="665768" y="2039656"/>
                  </a:cubicBezTo>
                  <a:cubicBezTo>
                    <a:pt x="639917" y="1965610"/>
                    <a:pt x="640613" y="1877906"/>
                    <a:pt x="673858" y="1793941"/>
                  </a:cubicBezTo>
                  <a:cubicBezTo>
                    <a:pt x="707102" y="1709976"/>
                    <a:pt x="766632" y="1645565"/>
                    <a:pt x="836164" y="1609284"/>
                  </a:cubicBezTo>
                  <a:close/>
                  <a:moveTo>
                    <a:pt x="1404034" y="1537545"/>
                  </a:moveTo>
                  <a:cubicBezTo>
                    <a:pt x="1480404" y="1555395"/>
                    <a:pt x="1554083" y="1602977"/>
                    <a:pt x="1607164" y="1676037"/>
                  </a:cubicBezTo>
                  <a:cubicBezTo>
                    <a:pt x="1660245" y="1749096"/>
                    <a:pt x="1682730" y="1833873"/>
                    <a:pt x="1676106" y="1912020"/>
                  </a:cubicBezTo>
                  <a:cubicBezTo>
                    <a:pt x="1599736" y="1894171"/>
                    <a:pt x="1526058" y="1846589"/>
                    <a:pt x="1472977" y="1773529"/>
                  </a:cubicBezTo>
                  <a:cubicBezTo>
                    <a:pt x="1419896" y="1700470"/>
                    <a:pt x="1397410" y="1615693"/>
                    <a:pt x="1404034" y="1537545"/>
                  </a:cubicBezTo>
                  <a:close/>
                  <a:moveTo>
                    <a:pt x="705672" y="1537545"/>
                  </a:moveTo>
                  <a:cubicBezTo>
                    <a:pt x="712296" y="1615693"/>
                    <a:pt x="689810" y="1700470"/>
                    <a:pt x="636729" y="1773529"/>
                  </a:cubicBezTo>
                  <a:cubicBezTo>
                    <a:pt x="583648" y="1846589"/>
                    <a:pt x="509970" y="1894171"/>
                    <a:pt x="433600" y="1912020"/>
                  </a:cubicBezTo>
                  <a:cubicBezTo>
                    <a:pt x="426976" y="1833872"/>
                    <a:pt x="449461" y="1749096"/>
                    <a:pt x="502542" y="1676037"/>
                  </a:cubicBezTo>
                  <a:cubicBezTo>
                    <a:pt x="555623" y="1602977"/>
                    <a:pt x="629302" y="1555394"/>
                    <a:pt x="705672" y="1537545"/>
                  </a:cubicBezTo>
                  <a:close/>
                  <a:moveTo>
                    <a:pt x="1512586" y="1435608"/>
                  </a:moveTo>
                  <a:cubicBezTo>
                    <a:pt x="1590995" y="1433905"/>
                    <a:pt x="1674193" y="1461669"/>
                    <a:pt x="1743775" y="1519233"/>
                  </a:cubicBezTo>
                  <a:cubicBezTo>
                    <a:pt x="1813358" y="1576796"/>
                    <a:pt x="1856220" y="1653317"/>
                    <a:pt x="1869239" y="1730657"/>
                  </a:cubicBezTo>
                  <a:cubicBezTo>
                    <a:pt x="1790829" y="1732361"/>
                    <a:pt x="1707632" y="1704597"/>
                    <a:pt x="1638050" y="1647033"/>
                  </a:cubicBezTo>
                  <a:cubicBezTo>
                    <a:pt x="1568467" y="1589470"/>
                    <a:pt x="1525604" y="1512949"/>
                    <a:pt x="1512586" y="1435608"/>
                  </a:cubicBezTo>
                  <a:close/>
                  <a:moveTo>
                    <a:pt x="597120" y="1435608"/>
                  </a:moveTo>
                  <a:cubicBezTo>
                    <a:pt x="584101" y="1512948"/>
                    <a:pt x="541239" y="1589470"/>
                    <a:pt x="471656" y="1647033"/>
                  </a:cubicBezTo>
                  <a:cubicBezTo>
                    <a:pt x="402074" y="1704597"/>
                    <a:pt x="318877" y="1732361"/>
                    <a:pt x="240467" y="1730657"/>
                  </a:cubicBezTo>
                  <a:cubicBezTo>
                    <a:pt x="253486" y="1653317"/>
                    <a:pt x="296348" y="1576796"/>
                    <a:pt x="365931" y="1519233"/>
                  </a:cubicBezTo>
                  <a:cubicBezTo>
                    <a:pt x="435513" y="1461669"/>
                    <a:pt x="518710" y="1433904"/>
                    <a:pt x="597120" y="1435608"/>
                  </a:cubicBezTo>
                  <a:close/>
                  <a:moveTo>
                    <a:pt x="1650985" y="1299221"/>
                  </a:moveTo>
                  <a:cubicBezTo>
                    <a:pt x="1711282" y="1293845"/>
                    <a:pt x="1775815" y="1304543"/>
                    <a:pt x="1837099" y="1333381"/>
                  </a:cubicBezTo>
                  <a:cubicBezTo>
                    <a:pt x="1918811" y="1371831"/>
                    <a:pt x="1979356" y="1435289"/>
                    <a:pt x="2011200" y="1506961"/>
                  </a:cubicBezTo>
                  <a:cubicBezTo>
                    <a:pt x="1935677" y="1528112"/>
                    <a:pt x="1848190" y="1521910"/>
                    <a:pt x="1766478" y="1483459"/>
                  </a:cubicBezTo>
                  <a:cubicBezTo>
                    <a:pt x="1684766" y="1445008"/>
                    <a:pt x="1624220" y="1381551"/>
                    <a:pt x="1592376" y="1309878"/>
                  </a:cubicBezTo>
                  <a:cubicBezTo>
                    <a:pt x="1611257" y="1304591"/>
                    <a:pt x="1630885" y="1301013"/>
                    <a:pt x="1650985" y="1299221"/>
                  </a:cubicBezTo>
                  <a:close/>
                  <a:moveTo>
                    <a:pt x="458721" y="1299221"/>
                  </a:moveTo>
                  <a:cubicBezTo>
                    <a:pt x="478820" y="1301013"/>
                    <a:pt x="498449" y="1304591"/>
                    <a:pt x="517330" y="1309878"/>
                  </a:cubicBezTo>
                  <a:cubicBezTo>
                    <a:pt x="485486" y="1381551"/>
                    <a:pt x="424940" y="1445008"/>
                    <a:pt x="343228" y="1483459"/>
                  </a:cubicBezTo>
                  <a:cubicBezTo>
                    <a:pt x="261516" y="1521910"/>
                    <a:pt x="174029" y="1528111"/>
                    <a:pt x="98506" y="1506961"/>
                  </a:cubicBezTo>
                  <a:cubicBezTo>
                    <a:pt x="130349" y="1435289"/>
                    <a:pt x="190895" y="1371831"/>
                    <a:pt x="272607" y="1333381"/>
                  </a:cubicBezTo>
                  <a:cubicBezTo>
                    <a:pt x="333891" y="1304543"/>
                    <a:pt x="398424" y="1293845"/>
                    <a:pt x="458721" y="1299221"/>
                  </a:cubicBezTo>
                  <a:close/>
                  <a:moveTo>
                    <a:pt x="1815445" y="1123451"/>
                  </a:moveTo>
                  <a:cubicBezTo>
                    <a:pt x="1837069" y="1123741"/>
                    <a:pt x="1859095" y="1125929"/>
                    <a:pt x="1881271" y="1130160"/>
                  </a:cubicBezTo>
                  <a:cubicBezTo>
                    <a:pt x="1969979" y="1147082"/>
                    <a:pt x="2044403" y="1193488"/>
                    <a:pt x="2093070" y="1254990"/>
                  </a:cubicBezTo>
                  <a:cubicBezTo>
                    <a:pt x="2025180" y="1294258"/>
                    <a:pt x="1938899" y="1310008"/>
                    <a:pt x="1850192" y="1293086"/>
                  </a:cubicBezTo>
                  <a:cubicBezTo>
                    <a:pt x="1761485" y="1276164"/>
                    <a:pt x="1687060" y="1229758"/>
                    <a:pt x="1638392" y="1168255"/>
                  </a:cubicBezTo>
                  <a:cubicBezTo>
                    <a:pt x="1689310" y="1138805"/>
                    <a:pt x="1750573" y="1122583"/>
                    <a:pt x="1815445" y="1123451"/>
                  </a:cubicBezTo>
                  <a:close/>
                  <a:moveTo>
                    <a:pt x="294261" y="1123451"/>
                  </a:moveTo>
                  <a:cubicBezTo>
                    <a:pt x="359133" y="1122583"/>
                    <a:pt x="420396" y="1138805"/>
                    <a:pt x="471314" y="1168256"/>
                  </a:cubicBezTo>
                  <a:cubicBezTo>
                    <a:pt x="422647" y="1229757"/>
                    <a:pt x="348222" y="1276164"/>
                    <a:pt x="259514" y="1293086"/>
                  </a:cubicBezTo>
                  <a:cubicBezTo>
                    <a:pt x="170807" y="1310008"/>
                    <a:pt x="84526" y="1294257"/>
                    <a:pt x="16636" y="1254990"/>
                  </a:cubicBezTo>
                  <a:cubicBezTo>
                    <a:pt x="65303" y="1193488"/>
                    <a:pt x="139728" y="1147082"/>
                    <a:pt x="228435" y="1130160"/>
                  </a:cubicBezTo>
                  <a:cubicBezTo>
                    <a:pt x="250611" y="1125929"/>
                    <a:pt x="272637" y="1123741"/>
                    <a:pt x="294261" y="1123451"/>
                  </a:cubicBezTo>
                  <a:close/>
                  <a:moveTo>
                    <a:pt x="1873517" y="922337"/>
                  </a:moveTo>
                  <a:cubicBezTo>
                    <a:pt x="1963646" y="916667"/>
                    <a:pt x="2047273" y="943107"/>
                    <a:pt x="2109706" y="990574"/>
                  </a:cubicBezTo>
                  <a:cubicBezTo>
                    <a:pt x="2053714" y="1045491"/>
                    <a:pt x="1974060" y="1082204"/>
                    <a:pt x="1883932" y="1087874"/>
                  </a:cubicBezTo>
                  <a:cubicBezTo>
                    <a:pt x="1793803" y="1093544"/>
                    <a:pt x="1710176" y="1067105"/>
                    <a:pt x="1647742" y="1019638"/>
                  </a:cubicBezTo>
                  <a:cubicBezTo>
                    <a:pt x="1703734" y="964721"/>
                    <a:pt x="1783389" y="928008"/>
                    <a:pt x="1873517" y="922337"/>
                  </a:cubicBezTo>
                  <a:close/>
                  <a:moveTo>
                    <a:pt x="236189" y="922337"/>
                  </a:moveTo>
                  <a:cubicBezTo>
                    <a:pt x="326317" y="928008"/>
                    <a:pt x="405972" y="964720"/>
                    <a:pt x="461964" y="1019638"/>
                  </a:cubicBezTo>
                  <a:cubicBezTo>
                    <a:pt x="399530" y="1067104"/>
                    <a:pt x="315903" y="1093544"/>
                    <a:pt x="225774" y="1087874"/>
                  </a:cubicBezTo>
                  <a:cubicBezTo>
                    <a:pt x="135646" y="1082204"/>
                    <a:pt x="55992" y="1045491"/>
                    <a:pt x="0" y="990574"/>
                  </a:cubicBezTo>
                  <a:cubicBezTo>
                    <a:pt x="62433" y="943107"/>
                    <a:pt x="146060" y="916667"/>
                    <a:pt x="236189" y="922337"/>
                  </a:cubicBezTo>
                  <a:close/>
                  <a:moveTo>
                    <a:pt x="1942296" y="704767"/>
                  </a:moveTo>
                  <a:cubicBezTo>
                    <a:pt x="1983960" y="706288"/>
                    <a:pt x="2023923" y="715103"/>
                    <a:pt x="2060061" y="730327"/>
                  </a:cubicBezTo>
                  <a:cubicBezTo>
                    <a:pt x="2019486" y="797444"/>
                    <a:pt x="1951465" y="852812"/>
                    <a:pt x="1865578" y="880719"/>
                  </a:cubicBezTo>
                  <a:cubicBezTo>
                    <a:pt x="1779691" y="908625"/>
                    <a:pt x="1692116" y="903813"/>
                    <a:pt x="1619839" y="873364"/>
                  </a:cubicBezTo>
                  <a:cubicBezTo>
                    <a:pt x="1660415" y="806248"/>
                    <a:pt x="1728436" y="750879"/>
                    <a:pt x="1814323" y="722973"/>
                  </a:cubicBezTo>
                  <a:cubicBezTo>
                    <a:pt x="1857266" y="709020"/>
                    <a:pt x="1900632" y="703246"/>
                    <a:pt x="1942296" y="704767"/>
                  </a:cubicBezTo>
                  <a:close/>
                  <a:moveTo>
                    <a:pt x="167410" y="704767"/>
                  </a:moveTo>
                  <a:cubicBezTo>
                    <a:pt x="209074" y="703246"/>
                    <a:pt x="252440" y="709020"/>
                    <a:pt x="295383" y="722973"/>
                  </a:cubicBezTo>
                  <a:cubicBezTo>
                    <a:pt x="381270" y="750879"/>
                    <a:pt x="449292" y="806247"/>
                    <a:pt x="489867" y="873364"/>
                  </a:cubicBezTo>
                  <a:cubicBezTo>
                    <a:pt x="417591" y="903813"/>
                    <a:pt x="330015" y="908625"/>
                    <a:pt x="244128" y="880719"/>
                  </a:cubicBezTo>
                  <a:cubicBezTo>
                    <a:pt x="158241" y="852812"/>
                    <a:pt x="90220" y="797444"/>
                    <a:pt x="49645" y="730327"/>
                  </a:cubicBezTo>
                  <a:cubicBezTo>
                    <a:pt x="85783" y="715103"/>
                    <a:pt x="125746" y="706288"/>
                    <a:pt x="167410" y="704767"/>
                  </a:cubicBezTo>
                  <a:close/>
                  <a:moveTo>
                    <a:pt x="1887774" y="487375"/>
                  </a:moveTo>
                  <a:cubicBezTo>
                    <a:pt x="1907940" y="486634"/>
                    <a:pt x="1927862" y="487723"/>
                    <a:pt x="1947256" y="490603"/>
                  </a:cubicBezTo>
                  <a:cubicBezTo>
                    <a:pt x="1924647" y="565702"/>
                    <a:pt x="1872532" y="636247"/>
                    <a:pt x="1796284" y="684635"/>
                  </a:cubicBezTo>
                  <a:cubicBezTo>
                    <a:pt x="1720035" y="733024"/>
                    <a:pt x="1634014" y="750143"/>
                    <a:pt x="1556436" y="738625"/>
                  </a:cubicBezTo>
                  <a:cubicBezTo>
                    <a:pt x="1579046" y="663526"/>
                    <a:pt x="1631161" y="592981"/>
                    <a:pt x="1707409" y="544592"/>
                  </a:cubicBezTo>
                  <a:cubicBezTo>
                    <a:pt x="1764596" y="508300"/>
                    <a:pt x="1827279" y="489599"/>
                    <a:pt x="1887774" y="487375"/>
                  </a:cubicBezTo>
                  <a:close/>
                  <a:moveTo>
                    <a:pt x="221932" y="487375"/>
                  </a:moveTo>
                  <a:cubicBezTo>
                    <a:pt x="282427" y="489598"/>
                    <a:pt x="345111" y="508300"/>
                    <a:pt x="402297" y="544592"/>
                  </a:cubicBezTo>
                  <a:cubicBezTo>
                    <a:pt x="478545" y="592981"/>
                    <a:pt x="530661" y="663526"/>
                    <a:pt x="553270" y="738625"/>
                  </a:cubicBezTo>
                  <a:cubicBezTo>
                    <a:pt x="475692" y="750142"/>
                    <a:pt x="389671" y="733024"/>
                    <a:pt x="313422" y="684635"/>
                  </a:cubicBezTo>
                  <a:cubicBezTo>
                    <a:pt x="237174" y="636247"/>
                    <a:pt x="185059" y="565701"/>
                    <a:pt x="162450" y="490603"/>
                  </a:cubicBezTo>
                  <a:cubicBezTo>
                    <a:pt x="181844" y="487723"/>
                    <a:pt x="201767" y="486634"/>
                    <a:pt x="221932" y="487375"/>
                  </a:cubicBezTo>
                  <a:close/>
                  <a:moveTo>
                    <a:pt x="1778378" y="286464"/>
                  </a:moveTo>
                  <a:cubicBezTo>
                    <a:pt x="1775155" y="364827"/>
                    <a:pt x="1742221" y="446116"/>
                    <a:pt x="1680402" y="511946"/>
                  </a:cubicBezTo>
                  <a:cubicBezTo>
                    <a:pt x="1618583" y="577777"/>
                    <a:pt x="1539522" y="615750"/>
                    <a:pt x="1461517" y="623887"/>
                  </a:cubicBezTo>
                  <a:cubicBezTo>
                    <a:pt x="1464740" y="545525"/>
                    <a:pt x="1497673" y="464235"/>
                    <a:pt x="1559493" y="398405"/>
                  </a:cubicBezTo>
                  <a:cubicBezTo>
                    <a:pt x="1621312" y="332574"/>
                    <a:pt x="1700373" y="294601"/>
                    <a:pt x="1778378" y="286464"/>
                  </a:cubicBezTo>
                  <a:close/>
                  <a:moveTo>
                    <a:pt x="331328" y="286464"/>
                  </a:moveTo>
                  <a:cubicBezTo>
                    <a:pt x="409333" y="294601"/>
                    <a:pt x="488394" y="332574"/>
                    <a:pt x="550213" y="398405"/>
                  </a:cubicBezTo>
                  <a:cubicBezTo>
                    <a:pt x="612033" y="464235"/>
                    <a:pt x="644967" y="545525"/>
                    <a:pt x="648189" y="623887"/>
                  </a:cubicBezTo>
                  <a:cubicBezTo>
                    <a:pt x="570185" y="615750"/>
                    <a:pt x="491123" y="577777"/>
                    <a:pt x="429304" y="511946"/>
                  </a:cubicBezTo>
                  <a:cubicBezTo>
                    <a:pt x="367485" y="446116"/>
                    <a:pt x="334551" y="364826"/>
                    <a:pt x="331328" y="286464"/>
                  </a:cubicBezTo>
                  <a:close/>
                  <a:moveTo>
                    <a:pt x="1564038" y="130737"/>
                  </a:moveTo>
                  <a:cubicBezTo>
                    <a:pt x="1580404" y="207438"/>
                    <a:pt x="1568721" y="294364"/>
                    <a:pt x="1525215" y="373500"/>
                  </a:cubicBezTo>
                  <a:cubicBezTo>
                    <a:pt x="1481710" y="452637"/>
                    <a:pt x="1414576" y="509079"/>
                    <a:pt x="1341045" y="536359"/>
                  </a:cubicBezTo>
                  <a:cubicBezTo>
                    <a:pt x="1324679" y="459657"/>
                    <a:pt x="1336362" y="372731"/>
                    <a:pt x="1379867" y="293595"/>
                  </a:cubicBezTo>
                  <a:cubicBezTo>
                    <a:pt x="1423373" y="214458"/>
                    <a:pt x="1490507" y="158017"/>
                    <a:pt x="1564038" y="130737"/>
                  </a:cubicBezTo>
                  <a:close/>
                  <a:moveTo>
                    <a:pt x="545669" y="130737"/>
                  </a:moveTo>
                  <a:cubicBezTo>
                    <a:pt x="619200" y="158017"/>
                    <a:pt x="686333" y="214458"/>
                    <a:pt x="729839" y="293595"/>
                  </a:cubicBezTo>
                  <a:cubicBezTo>
                    <a:pt x="773344" y="372731"/>
                    <a:pt x="785028" y="459657"/>
                    <a:pt x="768661" y="536359"/>
                  </a:cubicBezTo>
                  <a:cubicBezTo>
                    <a:pt x="695131" y="509078"/>
                    <a:pt x="627996" y="452637"/>
                    <a:pt x="584491" y="373500"/>
                  </a:cubicBezTo>
                  <a:cubicBezTo>
                    <a:pt x="540985" y="294364"/>
                    <a:pt x="529303" y="207438"/>
                    <a:pt x="545669" y="130737"/>
                  </a:cubicBezTo>
                  <a:close/>
                  <a:moveTo>
                    <a:pt x="1317704" y="33206"/>
                  </a:moveTo>
                  <a:cubicBezTo>
                    <a:pt x="1352631" y="103428"/>
                    <a:pt x="1362932" y="190528"/>
                    <a:pt x="1340474" y="277998"/>
                  </a:cubicBezTo>
                  <a:cubicBezTo>
                    <a:pt x="1318015" y="365467"/>
                    <a:pt x="1267027" y="436832"/>
                    <a:pt x="1202591" y="481541"/>
                  </a:cubicBezTo>
                  <a:cubicBezTo>
                    <a:pt x="1167664" y="411319"/>
                    <a:pt x="1157362" y="324219"/>
                    <a:pt x="1179821" y="236749"/>
                  </a:cubicBezTo>
                  <a:cubicBezTo>
                    <a:pt x="1202279" y="149280"/>
                    <a:pt x="1253267" y="77916"/>
                    <a:pt x="1317704" y="33206"/>
                  </a:cubicBezTo>
                  <a:close/>
                  <a:moveTo>
                    <a:pt x="792003" y="33206"/>
                  </a:moveTo>
                  <a:cubicBezTo>
                    <a:pt x="856440" y="77916"/>
                    <a:pt x="907428" y="149280"/>
                    <a:pt x="929886" y="236749"/>
                  </a:cubicBezTo>
                  <a:cubicBezTo>
                    <a:pt x="952345" y="324219"/>
                    <a:pt x="942044" y="411319"/>
                    <a:pt x="907116" y="481541"/>
                  </a:cubicBezTo>
                  <a:cubicBezTo>
                    <a:pt x="842680" y="436831"/>
                    <a:pt x="791692" y="365467"/>
                    <a:pt x="769233" y="277998"/>
                  </a:cubicBezTo>
                  <a:cubicBezTo>
                    <a:pt x="746775" y="190528"/>
                    <a:pt x="757077" y="103428"/>
                    <a:pt x="792003" y="33206"/>
                  </a:cubicBezTo>
                  <a:close/>
                  <a:moveTo>
                    <a:pt x="1054853" y="0"/>
                  </a:moveTo>
                  <a:cubicBezTo>
                    <a:pt x="1106147" y="59330"/>
                    <a:pt x="1137785" y="141132"/>
                    <a:pt x="1137785" y="231438"/>
                  </a:cubicBezTo>
                  <a:cubicBezTo>
                    <a:pt x="1137785" y="321745"/>
                    <a:pt x="1106147" y="403548"/>
                    <a:pt x="1054853" y="462877"/>
                  </a:cubicBezTo>
                  <a:cubicBezTo>
                    <a:pt x="1003560" y="403548"/>
                    <a:pt x="971921" y="321745"/>
                    <a:pt x="971921" y="231438"/>
                  </a:cubicBezTo>
                  <a:cubicBezTo>
                    <a:pt x="971921" y="141132"/>
                    <a:pt x="1003560" y="59330"/>
                    <a:pt x="1054853" y="0"/>
                  </a:cubicBezTo>
                  <a:close/>
                </a:path>
              </a:pathLst>
            </a:custGeom>
            <a:gradFill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chemeClr val="lt1"/>
                </a:solidFill>
              </a:endParaRPr>
            </a:p>
          </p:txBody>
        </p:sp>
      </p:grpSp>
      <p:grpSp>
        <p:nvGrpSpPr>
          <p:cNvPr id="66" name="组合 65"/>
          <p:cNvGrpSpPr/>
          <p:nvPr>
            <p:custDataLst>
              <p:tags r:id="rId10"/>
            </p:custDataLst>
          </p:nvPr>
        </p:nvGrpSpPr>
        <p:grpSpPr>
          <a:xfrm>
            <a:off x="1037089" y="4581922"/>
            <a:ext cx="1661183" cy="1704598"/>
            <a:chOff x="5345113" y="3917950"/>
            <a:chExt cx="1154112" cy="1184275"/>
          </a:xfrm>
          <a:gradFill>
            <a:gsLst>
              <a:gs pos="0">
                <a:srgbClr val="A11318">
                  <a:alpha val="74000"/>
                </a:srgbClr>
              </a:gs>
              <a:gs pos="100000">
                <a:srgbClr val="0D0202">
                  <a:alpha val="61000"/>
                </a:srgbClr>
              </a:gs>
            </a:gsLst>
            <a:lin ang="5400000" scaled="1"/>
          </a:gradFill>
        </p:grpSpPr>
        <p:sp>
          <p:nvSpPr>
            <p:cNvPr id="67" name="花边圆形4 872"/>
            <p:cNvSpPr/>
            <p:nvPr>
              <p:custDataLst>
                <p:tags r:id="rId11"/>
              </p:custDataLst>
            </p:nvPr>
          </p:nvSpPr>
          <p:spPr bwMode="auto">
            <a:xfrm flipV="1">
              <a:off x="5345113" y="3917950"/>
              <a:ext cx="1154112" cy="1184275"/>
            </a:xfrm>
            <a:custGeom>
              <a:avLst/>
              <a:gdLst>
                <a:gd name="T0" fmla="*/ 1187323 w 2109706"/>
                <a:gd name="T1" fmla="*/ 2105544 h 2105544"/>
                <a:gd name="T2" fmla="*/ 980398 w 2109706"/>
                <a:gd name="T3" fmla="*/ 1646317 h 2105544"/>
                <a:gd name="T4" fmla="*/ 869113 w 2109706"/>
                <a:gd name="T5" fmla="*/ 1865537 h 2105544"/>
                <a:gd name="T6" fmla="*/ 1435849 w 2109706"/>
                <a:gd name="T7" fmla="*/ 1793941 h 2105544"/>
                <a:gd name="T8" fmla="*/ 1273542 w 2109706"/>
                <a:gd name="T9" fmla="*/ 1609284 h 2105544"/>
                <a:gd name="T10" fmla="*/ 665768 w 2109706"/>
                <a:gd name="T11" fmla="*/ 2039656 h 2105544"/>
                <a:gd name="T12" fmla="*/ 1404034 w 2109706"/>
                <a:gd name="T13" fmla="*/ 1537545 h 2105544"/>
                <a:gd name="T14" fmla="*/ 1472977 w 2109706"/>
                <a:gd name="T15" fmla="*/ 1773529 h 2105544"/>
                <a:gd name="T16" fmla="*/ 636729 w 2109706"/>
                <a:gd name="T17" fmla="*/ 1773529 h 2105544"/>
                <a:gd name="T18" fmla="*/ 705672 w 2109706"/>
                <a:gd name="T19" fmla="*/ 1537545 h 2105544"/>
                <a:gd name="T20" fmla="*/ 1869239 w 2109706"/>
                <a:gd name="T21" fmla="*/ 1730657 h 2105544"/>
                <a:gd name="T22" fmla="*/ 597120 w 2109706"/>
                <a:gd name="T23" fmla="*/ 1435608 h 2105544"/>
                <a:gd name="T24" fmla="*/ 365931 w 2109706"/>
                <a:gd name="T25" fmla="*/ 1519233 h 2105544"/>
                <a:gd name="T26" fmla="*/ 1837099 w 2109706"/>
                <a:gd name="T27" fmla="*/ 1333381 h 2105544"/>
                <a:gd name="T28" fmla="*/ 1592376 w 2109706"/>
                <a:gd name="T29" fmla="*/ 1309878 h 2105544"/>
                <a:gd name="T30" fmla="*/ 517330 w 2109706"/>
                <a:gd name="T31" fmla="*/ 1309878 h 2105544"/>
                <a:gd name="T32" fmla="*/ 272607 w 2109706"/>
                <a:gd name="T33" fmla="*/ 1333381 h 2105544"/>
                <a:gd name="T34" fmla="*/ 1881271 w 2109706"/>
                <a:gd name="T35" fmla="*/ 1130160 h 2105544"/>
                <a:gd name="T36" fmla="*/ 1638392 w 2109706"/>
                <a:gd name="T37" fmla="*/ 1168255 h 2105544"/>
                <a:gd name="T38" fmla="*/ 471314 w 2109706"/>
                <a:gd name="T39" fmla="*/ 1168256 h 2105544"/>
                <a:gd name="T40" fmla="*/ 228435 w 2109706"/>
                <a:gd name="T41" fmla="*/ 1130160 h 2105544"/>
                <a:gd name="T42" fmla="*/ 2109706 w 2109706"/>
                <a:gd name="T43" fmla="*/ 990574 h 2105544"/>
                <a:gd name="T44" fmla="*/ 1873517 w 2109706"/>
                <a:gd name="T45" fmla="*/ 922337 h 2105544"/>
                <a:gd name="T46" fmla="*/ 225774 w 2109706"/>
                <a:gd name="T47" fmla="*/ 1087874 h 2105544"/>
                <a:gd name="T48" fmla="*/ 1942296 w 2109706"/>
                <a:gd name="T49" fmla="*/ 704767 h 2105544"/>
                <a:gd name="T50" fmla="*/ 1619839 w 2109706"/>
                <a:gd name="T51" fmla="*/ 873364 h 2105544"/>
                <a:gd name="T52" fmla="*/ 167410 w 2109706"/>
                <a:gd name="T53" fmla="*/ 704767 h 2105544"/>
                <a:gd name="T54" fmla="*/ 244128 w 2109706"/>
                <a:gd name="T55" fmla="*/ 880719 h 2105544"/>
                <a:gd name="T56" fmla="*/ 1887774 w 2109706"/>
                <a:gd name="T57" fmla="*/ 487375 h 2105544"/>
                <a:gd name="T58" fmla="*/ 1556436 w 2109706"/>
                <a:gd name="T59" fmla="*/ 738625 h 2105544"/>
                <a:gd name="T60" fmla="*/ 221932 w 2109706"/>
                <a:gd name="T61" fmla="*/ 487375 h 2105544"/>
                <a:gd name="T62" fmla="*/ 313422 w 2109706"/>
                <a:gd name="T63" fmla="*/ 684635 h 2105544"/>
                <a:gd name="T64" fmla="*/ 1778378 w 2109706"/>
                <a:gd name="T65" fmla="*/ 286464 h 2105544"/>
                <a:gd name="T66" fmla="*/ 1559493 w 2109706"/>
                <a:gd name="T67" fmla="*/ 398405 h 2105544"/>
                <a:gd name="T68" fmla="*/ 550213 w 2109706"/>
                <a:gd name="T69" fmla="*/ 398405 h 2105544"/>
                <a:gd name="T70" fmla="*/ 331328 w 2109706"/>
                <a:gd name="T71" fmla="*/ 286464 h 2105544"/>
                <a:gd name="T72" fmla="*/ 1341045 w 2109706"/>
                <a:gd name="T73" fmla="*/ 536359 h 2105544"/>
                <a:gd name="T74" fmla="*/ 545669 w 2109706"/>
                <a:gd name="T75" fmla="*/ 130737 h 2105544"/>
                <a:gd name="T76" fmla="*/ 584491 w 2109706"/>
                <a:gd name="T77" fmla="*/ 373500 h 2105544"/>
                <a:gd name="T78" fmla="*/ 1340474 w 2109706"/>
                <a:gd name="T79" fmla="*/ 277998 h 2105544"/>
                <a:gd name="T80" fmla="*/ 1317704 w 2109706"/>
                <a:gd name="T81" fmla="*/ 33206 h 2105544"/>
                <a:gd name="T82" fmla="*/ 907116 w 2109706"/>
                <a:gd name="T83" fmla="*/ 481541 h 2105544"/>
                <a:gd name="T84" fmla="*/ 1054853 w 2109706"/>
                <a:gd name="T85" fmla="*/ 0 h 2105544"/>
                <a:gd name="T86" fmla="*/ 971921 w 2109706"/>
                <a:gd name="T87" fmla="*/ 231438 h 2105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09706" h="2105544">
                  <a:moveTo>
                    <a:pt x="1129309" y="1646317"/>
                  </a:moveTo>
                  <a:cubicBezTo>
                    <a:pt x="1187634" y="1698750"/>
                    <a:pt x="1229276" y="1775942"/>
                    <a:pt x="1240594" y="1865537"/>
                  </a:cubicBezTo>
                  <a:cubicBezTo>
                    <a:pt x="1251913" y="1955131"/>
                    <a:pt x="1230775" y="2040254"/>
                    <a:pt x="1187323" y="2105544"/>
                  </a:cubicBezTo>
                  <a:cubicBezTo>
                    <a:pt x="1128998" y="2053111"/>
                    <a:pt x="1087357" y="1975920"/>
                    <a:pt x="1076038" y="1886325"/>
                  </a:cubicBezTo>
                  <a:cubicBezTo>
                    <a:pt x="1064720" y="1796731"/>
                    <a:pt x="1085856" y="1711608"/>
                    <a:pt x="1129309" y="1646317"/>
                  </a:cubicBezTo>
                  <a:close/>
                  <a:moveTo>
                    <a:pt x="980398" y="1646317"/>
                  </a:moveTo>
                  <a:cubicBezTo>
                    <a:pt x="1023850" y="1711608"/>
                    <a:pt x="1044988" y="1796731"/>
                    <a:pt x="1033669" y="1886325"/>
                  </a:cubicBezTo>
                  <a:cubicBezTo>
                    <a:pt x="1022351" y="1975920"/>
                    <a:pt x="980709" y="2053111"/>
                    <a:pt x="922384" y="2105544"/>
                  </a:cubicBezTo>
                  <a:cubicBezTo>
                    <a:pt x="878931" y="2040254"/>
                    <a:pt x="857794" y="1955131"/>
                    <a:pt x="869113" y="1865537"/>
                  </a:cubicBezTo>
                  <a:cubicBezTo>
                    <a:pt x="880431" y="1775942"/>
                    <a:pt x="922073" y="1698750"/>
                    <a:pt x="980398" y="1646317"/>
                  </a:cubicBezTo>
                  <a:close/>
                  <a:moveTo>
                    <a:pt x="1273542" y="1609284"/>
                  </a:moveTo>
                  <a:cubicBezTo>
                    <a:pt x="1343074" y="1645565"/>
                    <a:pt x="1402604" y="1709976"/>
                    <a:pt x="1435849" y="1793941"/>
                  </a:cubicBezTo>
                  <a:cubicBezTo>
                    <a:pt x="1469093" y="1877906"/>
                    <a:pt x="1469789" y="1965610"/>
                    <a:pt x="1443938" y="2039656"/>
                  </a:cubicBezTo>
                  <a:cubicBezTo>
                    <a:pt x="1374406" y="2003375"/>
                    <a:pt x="1314876" y="1938964"/>
                    <a:pt x="1281632" y="1854999"/>
                  </a:cubicBezTo>
                  <a:cubicBezTo>
                    <a:pt x="1248388" y="1771034"/>
                    <a:pt x="1247691" y="1683329"/>
                    <a:pt x="1273542" y="1609284"/>
                  </a:cubicBezTo>
                  <a:close/>
                  <a:moveTo>
                    <a:pt x="836164" y="1609284"/>
                  </a:moveTo>
                  <a:cubicBezTo>
                    <a:pt x="862014" y="1683329"/>
                    <a:pt x="861318" y="1771034"/>
                    <a:pt x="828074" y="1854999"/>
                  </a:cubicBezTo>
                  <a:cubicBezTo>
                    <a:pt x="794830" y="1938964"/>
                    <a:pt x="735299" y="2003375"/>
                    <a:pt x="665768" y="2039656"/>
                  </a:cubicBezTo>
                  <a:cubicBezTo>
                    <a:pt x="639917" y="1965610"/>
                    <a:pt x="640613" y="1877906"/>
                    <a:pt x="673858" y="1793941"/>
                  </a:cubicBezTo>
                  <a:cubicBezTo>
                    <a:pt x="707102" y="1709976"/>
                    <a:pt x="766632" y="1645565"/>
                    <a:pt x="836164" y="1609284"/>
                  </a:cubicBezTo>
                  <a:close/>
                  <a:moveTo>
                    <a:pt x="1404034" y="1537545"/>
                  </a:moveTo>
                  <a:cubicBezTo>
                    <a:pt x="1480404" y="1555395"/>
                    <a:pt x="1554083" y="1602977"/>
                    <a:pt x="1607164" y="1676037"/>
                  </a:cubicBezTo>
                  <a:cubicBezTo>
                    <a:pt x="1660245" y="1749096"/>
                    <a:pt x="1682730" y="1833873"/>
                    <a:pt x="1676106" y="1912020"/>
                  </a:cubicBezTo>
                  <a:cubicBezTo>
                    <a:pt x="1599736" y="1894171"/>
                    <a:pt x="1526058" y="1846589"/>
                    <a:pt x="1472977" y="1773529"/>
                  </a:cubicBezTo>
                  <a:cubicBezTo>
                    <a:pt x="1419896" y="1700470"/>
                    <a:pt x="1397410" y="1615693"/>
                    <a:pt x="1404034" y="1537545"/>
                  </a:cubicBezTo>
                  <a:close/>
                  <a:moveTo>
                    <a:pt x="705672" y="1537545"/>
                  </a:moveTo>
                  <a:cubicBezTo>
                    <a:pt x="712296" y="1615693"/>
                    <a:pt x="689810" y="1700470"/>
                    <a:pt x="636729" y="1773529"/>
                  </a:cubicBezTo>
                  <a:cubicBezTo>
                    <a:pt x="583648" y="1846589"/>
                    <a:pt x="509970" y="1894171"/>
                    <a:pt x="433600" y="1912020"/>
                  </a:cubicBezTo>
                  <a:cubicBezTo>
                    <a:pt x="426976" y="1833872"/>
                    <a:pt x="449461" y="1749096"/>
                    <a:pt x="502542" y="1676037"/>
                  </a:cubicBezTo>
                  <a:cubicBezTo>
                    <a:pt x="555623" y="1602977"/>
                    <a:pt x="629302" y="1555394"/>
                    <a:pt x="705672" y="1537545"/>
                  </a:cubicBezTo>
                  <a:close/>
                  <a:moveTo>
                    <a:pt x="1512586" y="1435608"/>
                  </a:moveTo>
                  <a:cubicBezTo>
                    <a:pt x="1590995" y="1433905"/>
                    <a:pt x="1674193" y="1461669"/>
                    <a:pt x="1743775" y="1519233"/>
                  </a:cubicBezTo>
                  <a:cubicBezTo>
                    <a:pt x="1813358" y="1576796"/>
                    <a:pt x="1856220" y="1653317"/>
                    <a:pt x="1869239" y="1730657"/>
                  </a:cubicBezTo>
                  <a:cubicBezTo>
                    <a:pt x="1790829" y="1732361"/>
                    <a:pt x="1707632" y="1704597"/>
                    <a:pt x="1638050" y="1647033"/>
                  </a:cubicBezTo>
                  <a:cubicBezTo>
                    <a:pt x="1568467" y="1589470"/>
                    <a:pt x="1525604" y="1512949"/>
                    <a:pt x="1512586" y="1435608"/>
                  </a:cubicBezTo>
                  <a:close/>
                  <a:moveTo>
                    <a:pt x="597120" y="1435608"/>
                  </a:moveTo>
                  <a:cubicBezTo>
                    <a:pt x="584101" y="1512948"/>
                    <a:pt x="541239" y="1589470"/>
                    <a:pt x="471656" y="1647033"/>
                  </a:cubicBezTo>
                  <a:cubicBezTo>
                    <a:pt x="402074" y="1704597"/>
                    <a:pt x="318877" y="1732361"/>
                    <a:pt x="240467" y="1730657"/>
                  </a:cubicBezTo>
                  <a:cubicBezTo>
                    <a:pt x="253486" y="1653317"/>
                    <a:pt x="296348" y="1576796"/>
                    <a:pt x="365931" y="1519233"/>
                  </a:cubicBezTo>
                  <a:cubicBezTo>
                    <a:pt x="435513" y="1461669"/>
                    <a:pt x="518710" y="1433904"/>
                    <a:pt x="597120" y="1435608"/>
                  </a:cubicBezTo>
                  <a:close/>
                  <a:moveTo>
                    <a:pt x="1650985" y="1299221"/>
                  </a:moveTo>
                  <a:cubicBezTo>
                    <a:pt x="1711282" y="1293845"/>
                    <a:pt x="1775815" y="1304543"/>
                    <a:pt x="1837099" y="1333381"/>
                  </a:cubicBezTo>
                  <a:cubicBezTo>
                    <a:pt x="1918811" y="1371831"/>
                    <a:pt x="1979356" y="1435289"/>
                    <a:pt x="2011200" y="1506961"/>
                  </a:cubicBezTo>
                  <a:cubicBezTo>
                    <a:pt x="1935677" y="1528112"/>
                    <a:pt x="1848190" y="1521910"/>
                    <a:pt x="1766478" y="1483459"/>
                  </a:cubicBezTo>
                  <a:cubicBezTo>
                    <a:pt x="1684766" y="1445008"/>
                    <a:pt x="1624220" y="1381551"/>
                    <a:pt x="1592376" y="1309878"/>
                  </a:cubicBezTo>
                  <a:cubicBezTo>
                    <a:pt x="1611257" y="1304591"/>
                    <a:pt x="1630885" y="1301013"/>
                    <a:pt x="1650985" y="1299221"/>
                  </a:cubicBezTo>
                  <a:close/>
                  <a:moveTo>
                    <a:pt x="458721" y="1299221"/>
                  </a:moveTo>
                  <a:cubicBezTo>
                    <a:pt x="478820" y="1301013"/>
                    <a:pt x="498449" y="1304591"/>
                    <a:pt x="517330" y="1309878"/>
                  </a:cubicBezTo>
                  <a:cubicBezTo>
                    <a:pt x="485486" y="1381551"/>
                    <a:pt x="424940" y="1445008"/>
                    <a:pt x="343228" y="1483459"/>
                  </a:cubicBezTo>
                  <a:cubicBezTo>
                    <a:pt x="261516" y="1521910"/>
                    <a:pt x="174029" y="1528111"/>
                    <a:pt x="98506" y="1506961"/>
                  </a:cubicBezTo>
                  <a:cubicBezTo>
                    <a:pt x="130349" y="1435289"/>
                    <a:pt x="190895" y="1371831"/>
                    <a:pt x="272607" y="1333381"/>
                  </a:cubicBezTo>
                  <a:cubicBezTo>
                    <a:pt x="333891" y="1304543"/>
                    <a:pt x="398424" y="1293845"/>
                    <a:pt x="458721" y="1299221"/>
                  </a:cubicBezTo>
                  <a:close/>
                  <a:moveTo>
                    <a:pt x="1815445" y="1123451"/>
                  </a:moveTo>
                  <a:cubicBezTo>
                    <a:pt x="1837069" y="1123741"/>
                    <a:pt x="1859095" y="1125929"/>
                    <a:pt x="1881271" y="1130160"/>
                  </a:cubicBezTo>
                  <a:cubicBezTo>
                    <a:pt x="1969979" y="1147082"/>
                    <a:pt x="2044403" y="1193488"/>
                    <a:pt x="2093070" y="1254990"/>
                  </a:cubicBezTo>
                  <a:cubicBezTo>
                    <a:pt x="2025180" y="1294258"/>
                    <a:pt x="1938899" y="1310008"/>
                    <a:pt x="1850192" y="1293086"/>
                  </a:cubicBezTo>
                  <a:cubicBezTo>
                    <a:pt x="1761485" y="1276164"/>
                    <a:pt x="1687060" y="1229758"/>
                    <a:pt x="1638392" y="1168255"/>
                  </a:cubicBezTo>
                  <a:cubicBezTo>
                    <a:pt x="1689310" y="1138805"/>
                    <a:pt x="1750573" y="1122583"/>
                    <a:pt x="1815445" y="1123451"/>
                  </a:cubicBezTo>
                  <a:close/>
                  <a:moveTo>
                    <a:pt x="294261" y="1123451"/>
                  </a:moveTo>
                  <a:cubicBezTo>
                    <a:pt x="359133" y="1122583"/>
                    <a:pt x="420396" y="1138805"/>
                    <a:pt x="471314" y="1168256"/>
                  </a:cubicBezTo>
                  <a:cubicBezTo>
                    <a:pt x="422647" y="1229757"/>
                    <a:pt x="348222" y="1276164"/>
                    <a:pt x="259514" y="1293086"/>
                  </a:cubicBezTo>
                  <a:cubicBezTo>
                    <a:pt x="170807" y="1310008"/>
                    <a:pt x="84526" y="1294257"/>
                    <a:pt x="16636" y="1254990"/>
                  </a:cubicBezTo>
                  <a:cubicBezTo>
                    <a:pt x="65303" y="1193488"/>
                    <a:pt x="139728" y="1147082"/>
                    <a:pt x="228435" y="1130160"/>
                  </a:cubicBezTo>
                  <a:cubicBezTo>
                    <a:pt x="250611" y="1125929"/>
                    <a:pt x="272637" y="1123741"/>
                    <a:pt x="294261" y="1123451"/>
                  </a:cubicBezTo>
                  <a:close/>
                  <a:moveTo>
                    <a:pt x="1873517" y="922337"/>
                  </a:moveTo>
                  <a:cubicBezTo>
                    <a:pt x="1963646" y="916667"/>
                    <a:pt x="2047273" y="943107"/>
                    <a:pt x="2109706" y="990574"/>
                  </a:cubicBezTo>
                  <a:cubicBezTo>
                    <a:pt x="2053714" y="1045491"/>
                    <a:pt x="1974060" y="1082204"/>
                    <a:pt x="1883932" y="1087874"/>
                  </a:cubicBezTo>
                  <a:cubicBezTo>
                    <a:pt x="1793803" y="1093544"/>
                    <a:pt x="1710176" y="1067105"/>
                    <a:pt x="1647742" y="1019638"/>
                  </a:cubicBezTo>
                  <a:cubicBezTo>
                    <a:pt x="1703734" y="964721"/>
                    <a:pt x="1783389" y="928008"/>
                    <a:pt x="1873517" y="922337"/>
                  </a:cubicBezTo>
                  <a:close/>
                  <a:moveTo>
                    <a:pt x="236189" y="922337"/>
                  </a:moveTo>
                  <a:cubicBezTo>
                    <a:pt x="326317" y="928008"/>
                    <a:pt x="405972" y="964720"/>
                    <a:pt x="461964" y="1019638"/>
                  </a:cubicBezTo>
                  <a:cubicBezTo>
                    <a:pt x="399530" y="1067104"/>
                    <a:pt x="315903" y="1093544"/>
                    <a:pt x="225774" y="1087874"/>
                  </a:cubicBezTo>
                  <a:cubicBezTo>
                    <a:pt x="135646" y="1082204"/>
                    <a:pt x="55992" y="1045491"/>
                    <a:pt x="0" y="990574"/>
                  </a:cubicBezTo>
                  <a:cubicBezTo>
                    <a:pt x="62433" y="943107"/>
                    <a:pt x="146060" y="916667"/>
                    <a:pt x="236189" y="922337"/>
                  </a:cubicBezTo>
                  <a:close/>
                  <a:moveTo>
                    <a:pt x="1942296" y="704767"/>
                  </a:moveTo>
                  <a:cubicBezTo>
                    <a:pt x="1983960" y="706288"/>
                    <a:pt x="2023923" y="715103"/>
                    <a:pt x="2060061" y="730327"/>
                  </a:cubicBezTo>
                  <a:cubicBezTo>
                    <a:pt x="2019486" y="797444"/>
                    <a:pt x="1951465" y="852812"/>
                    <a:pt x="1865578" y="880719"/>
                  </a:cubicBezTo>
                  <a:cubicBezTo>
                    <a:pt x="1779691" y="908625"/>
                    <a:pt x="1692116" y="903813"/>
                    <a:pt x="1619839" y="873364"/>
                  </a:cubicBezTo>
                  <a:cubicBezTo>
                    <a:pt x="1660415" y="806248"/>
                    <a:pt x="1728436" y="750879"/>
                    <a:pt x="1814323" y="722973"/>
                  </a:cubicBezTo>
                  <a:cubicBezTo>
                    <a:pt x="1857266" y="709020"/>
                    <a:pt x="1900632" y="703246"/>
                    <a:pt x="1942296" y="704767"/>
                  </a:cubicBezTo>
                  <a:close/>
                  <a:moveTo>
                    <a:pt x="167410" y="704767"/>
                  </a:moveTo>
                  <a:cubicBezTo>
                    <a:pt x="209074" y="703246"/>
                    <a:pt x="252440" y="709020"/>
                    <a:pt x="295383" y="722973"/>
                  </a:cubicBezTo>
                  <a:cubicBezTo>
                    <a:pt x="381270" y="750879"/>
                    <a:pt x="449292" y="806247"/>
                    <a:pt x="489867" y="873364"/>
                  </a:cubicBezTo>
                  <a:cubicBezTo>
                    <a:pt x="417591" y="903813"/>
                    <a:pt x="330015" y="908625"/>
                    <a:pt x="244128" y="880719"/>
                  </a:cubicBezTo>
                  <a:cubicBezTo>
                    <a:pt x="158241" y="852812"/>
                    <a:pt x="90220" y="797444"/>
                    <a:pt x="49645" y="730327"/>
                  </a:cubicBezTo>
                  <a:cubicBezTo>
                    <a:pt x="85783" y="715103"/>
                    <a:pt x="125746" y="706288"/>
                    <a:pt x="167410" y="704767"/>
                  </a:cubicBezTo>
                  <a:close/>
                  <a:moveTo>
                    <a:pt x="1887774" y="487375"/>
                  </a:moveTo>
                  <a:cubicBezTo>
                    <a:pt x="1907940" y="486634"/>
                    <a:pt x="1927862" y="487723"/>
                    <a:pt x="1947256" y="490603"/>
                  </a:cubicBezTo>
                  <a:cubicBezTo>
                    <a:pt x="1924647" y="565702"/>
                    <a:pt x="1872532" y="636247"/>
                    <a:pt x="1796284" y="684635"/>
                  </a:cubicBezTo>
                  <a:cubicBezTo>
                    <a:pt x="1720035" y="733024"/>
                    <a:pt x="1634014" y="750143"/>
                    <a:pt x="1556436" y="738625"/>
                  </a:cubicBezTo>
                  <a:cubicBezTo>
                    <a:pt x="1579046" y="663526"/>
                    <a:pt x="1631161" y="592981"/>
                    <a:pt x="1707409" y="544592"/>
                  </a:cubicBezTo>
                  <a:cubicBezTo>
                    <a:pt x="1764596" y="508300"/>
                    <a:pt x="1827279" y="489599"/>
                    <a:pt x="1887774" y="487375"/>
                  </a:cubicBezTo>
                  <a:close/>
                  <a:moveTo>
                    <a:pt x="221932" y="487375"/>
                  </a:moveTo>
                  <a:cubicBezTo>
                    <a:pt x="282427" y="489598"/>
                    <a:pt x="345111" y="508300"/>
                    <a:pt x="402297" y="544592"/>
                  </a:cubicBezTo>
                  <a:cubicBezTo>
                    <a:pt x="478545" y="592981"/>
                    <a:pt x="530661" y="663526"/>
                    <a:pt x="553270" y="738625"/>
                  </a:cubicBezTo>
                  <a:cubicBezTo>
                    <a:pt x="475692" y="750142"/>
                    <a:pt x="389671" y="733024"/>
                    <a:pt x="313422" y="684635"/>
                  </a:cubicBezTo>
                  <a:cubicBezTo>
                    <a:pt x="237174" y="636247"/>
                    <a:pt x="185059" y="565701"/>
                    <a:pt x="162450" y="490603"/>
                  </a:cubicBezTo>
                  <a:cubicBezTo>
                    <a:pt x="181844" y="487723"/>
                    <a:pt x="201767" y="486634"/>
                    <a:pt x="221932" y="487375"/>
                  </a:cubicBezTo>
                  <a:close/>
                  <a:moveTo>
                    <a:pt x="1778378" y="286464"/>
                  </a:moveTo>
                  <a:cubicBezTo>
                    <a:pt x="1775155" y="364827"/>
                    <a:pt x="1742221" y="446116"/>
                    <a:pt x="1680402" y="511946"/>
                  </a:cubicBezTo>
                  <a:cubicBezTo>
                    <a:pt x="1618583" y="577777"/>
                    <a:pt x="1539522" y="615750"/>
                    <a:pt x="1461517" y="623887"/>
                  </a:cubicBezTo>
                  <a:cubicBezTo>
                    <a:pt x="1464740" y="545525"/>
                    <a:pt x="1497673" y="464235"/>
                    <a:pt x="1559493" y="398405"/>
                  </a:cubicBezTo>
                  <a:cubicBezTo>
                    <a:pt x="1621312" y="332574"/>
                    <a:pt x="1700373" y="294601"/>
                    <a:pt x="1778378" y="286464"/>
                  </a:cubicBezTo>
                  <a:close/>
                  <a:moveTo>
                    <a:pt x="331328" y="286464"/>
                  </a:moveTo>
                  <a:cubicBezTo>
                    <a:pt x="409333" y="294601"/>
                    <a:pt x="488394" y="332574"/>
                    <a:pt x="550213" y="398405"/>
                  </a:cubicBezTo>
                  <a:cubicBezTo>
                    <a:pt x="612033" y="464235"/>
                    <a:pt x="644967" y="545525"/>
                    <a:pt x="648189" y="623887"/>
                  </a:cubicBezTo>
                  <a:cubicBezTo>
                    <a:pt x="570185" y="615750"/>
                    <a:pt x="491123" y="577777"/>
                    <a:pt x="429304" y="511946"/>
                  </a:cubicBezTo>
                  <a:cubicBezTo>
                    <a:pt x="367485" y="446116"/>
                    <a:pt x="334551" y="364826"/>
                    <a:pt x="331328" y="286464"/>
                  </a:cubicBezTo>
                  <a:close/>
                  <a:moveTo>
                    <a:pt x="1564038" y="130737"/>
                  </a:moveTo>
                  <a:cubicBezTo>
                    <a:pt x="1580404" y="207438"/>
                    <a:pt x="1568721" y="294364"/>
                    <a:pt x="1525215" y="373500"/>
                  </a:cubicBezTo>
                  <a:cubicBezTo>
                    <a:pt x="1481710" y="452637"/>
                    <a:pt x="1414576" y="509079"/>
                    <a:pt x="1341045" y="536359"/>
                  </a:cubicBezTo>
                  <a:cubicBezTo>
                    <a:pt x="1324679" y="459657"/>
                    <a:pt x="1336362" y="372731"/>
                    <a:pt x="1379867" y="293595"/>
                  </a:cubicBezTo>
                  <a:cubicBezTo>
                    <a:pt x="1423373" y="214458"/>
                    <a:pt x="1490507" y="158017"/>
                    <a:pt x="1564038" y="130737"/>
                  </a:cubicBezTo>
                  <a:close/>
                  <a:moveTo>
                    <a:pt x="545669" y="130737"/>
                  </a:moveTo>
                  <a:cubicBezTo>
                    <a:pt x="619200" y="158017"/>
                    <a:pt x="686333" y="214458"/>
                    <a:pt x="729839" y="293595"/>
                  </a:cubicBezTo>
                  <a:cubicBezTo>
                    <a:pt x="773344" y="372731"/>
                    <a:pt x="785028" y="459657"/>
                    <a:pt x="768661" y="536359"/>
                  </a:cubicBezTo>
                  <a:cubicBezTo>
                    <a:pt x="695131" y="509078"/>
                    <a:pt x="627996" y="452637"/>
                    <a:pt x="584491" y="373500"/>
                  </a:cubicBezTo>
                  <a:cubicBezTo>
                    <a:pt x="540985" y="294364"/>
                    <a:pt x="529303" y="207438"/>
                    <a:pt x="545669" y="130737"/>
                  </a:cubicBezTo>
                  <a:close/>
                  <a:moveTo>
                    <a:pt x="1317704" y="33206"/>
                  </a:moveTo>
                  <a:cubicBezTo>
                    <a:pt x="1352631" y="103428"/>
                    <a:pt x="1362932" y="190528"/>
                    <a:pt x="1340474" y="277998"/>
                  </a:cubicBezTo>
                  <a:cubicBezTo>
                    <a:pt x="1318015" y="365467"/>
                    <a:pt x="1267027" y="436832"/>
                    <a:pt x="1202591" y="481541"/>
                  </a:cubicBezTo>
                  <a:cubicBezTo>
                    <a:pt x="1167664" y="411319"/>
                    <a:pt x="1157362" y="324219"/>
                    <a:pt x="1179821" y="236749"/>
                  </a:cubicBezTo>
                  <a:cubicBezTo>
                    <a:pt x="1202279" y="149280"/>
                    <a:pt x="1253267" y="77916"/>
                    <a:pt x="1317704" y="33206"/>
                  </a:cubicBezTo>
                  <a:close/>
                  <a:moveTo>
                    <a:pt x="792003" y="33206"/>
                  </a:moveTo>
                  <a:cubicBezTo>
                    <a:pt x="856440" y="77916"/>
                    <a:pt x="907428" y="149280"/>
                    <a:pt x="929886" y="236749"/>
                  </a:cubicBezTo>
                  <a:cubicBezTo>
                    <a:pt x="952345" y="324219"/>
                    <a:pt x="942044" y="411319"/>
                    <a:pt x="907116" y="481541"/>
                  </a:cubicBezTo>
                  <a:cubicBezTo>
                    <a:pt x="842680" y="436831"/>
                    <a:pt x="791692" y="365467"/>
                    <a:pt x="769233" y="277998"/>
                  </a:cubicBezTo>
                  <a:cubicBezTo>
                    <a:pt x="746775" y="190528"/>
                    <a:pt x="757077" y="103428"/>
                    <a:pt x="792003" y="33206"/>
                  </a:cubicBezTo>
                  <a:close/>
                  <a:moveTo>
                    <a:pt x="1054853" y="0"/>
                  </a:moveTo>
                  <a:cubicBezTo>
                    <a:pt x="1106147" y="59330"/>
                    <a:pt x="1137785" y="141132"/>
                    <a:pt x="1137785" y="231438"/>
                  </a:cubicBezTo>
                  <a:cubicBezTo>
                    <a:pt x="1137785" y="321745"/>
                    <a:pt x="1106147" y="403548"/>
                    <a:pt x="1054853" y="462877"/>
                  </a:cubicBezTo>
                  <a:cubicBezTo>
                    <a:pt x="1003560" y="403548"/>
                    <a:pt x="971921" y="321745"/>
                    <a:pt x="971921" y="231438"/>
                  </a:cubicBezTo>
                  <a:cubicBezTo>
                    <a:pt x="971921" y="141132"/>
                    <a:pt x="1003560" y="59330"/>
                    <a:pt x="1054853" y="0"/>
                  </a:cubicBezTo>
                  <a:close/>
                </a:path>
              </a:pathLst>
            </a:custGeom>
            <a:gradFill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chemeClr val="lt1"/>
                </a:solidFill>
              </a:endParaRPr>
            </a:p>
          </p:txBody>
        </p:sp>
        <p:sp>
          <p:nvSpPr>
            <p:cNvPr id="68" name="花边圆形4 872"/>
            <p:cNvSpPr/>
            <p:nvPr>
              <p:custDataLst>
                <p:tags r:id="rId12"/>
              </p:custDataLst>
            </p:nvPr>
          </p:nvSpPr>
          <p:spPr bwMode="auto">
            <a:xfrm rot="11700000" flipV="1">
              <a:off x="5637213" y="4225925"/>
              <a:ext cx="565150" cy="581025"/>
            </a:xfrm>
            <a:custGeom>
              <a:avLst/>
              <a:gdLst>
                <a:gd name="T0" fmla="*/ 1187323 w 2109706"/>
                <a:gd name="T1" fmla="*/ 2105544 h 2105544"/>
                <a:gd name="T2" fmla="*/ 980398 w 2109706"/>
                <a:gd name="T3" fmla="*/ 1646317 h 2105544"/>
                <a:gd name="T4" fmla="*/ 869113 w 2109706"/>
                <a:gd name="T5" fmla="*/ 1865537 h 2105544"/>
                <a:gd name="T6" fmla="*/ 1435849 w 2109706"/>
                <a:gd name="T7" fmla="*/ 1793941 h 2105544"/>
                <a:gd name="T8" fmla="*/ 1273542 w 2109706"/>
                <a:gd name="T9" fmla="*/ 1609284 h 2105544"/>
                <a:gd name="T10" fmla="*/ 665768 w 2109706"/>
                <a:gd name="T11" fmla="*/ 2039656 h 2105544"/>
                <a:gd name="T12" fmla="*/ 1404034 w 2109706"/>
                <a:gd name="T13" fmla="*/ 1537545 h 2105544"/>
                <a:gd name="T14" fmla="*/ 1472977 w 2109706"/>
                <a:gd name="T15" fmla="*/ 1773529 h 2105544"/>
                <a:gd name="T16" fmla="*/ 636729 w 2109706"/>
                <a:gd name="T17" fmla="*/ 1773529 h 2105544"/>
                <a:gd name="T18" fmla="*/ 705672 w 2109706"/>
                <a:gd name="T19" fmla="*/ 1537545 h 2105544"/>
                <a:gd name="T20" fmla="*/ 1869239 w 2109706"/>
                <a:gd name="T21" fmla="*/ 1730657 h 2105544"/>
                <a:gd name="T22" fmla="*/ 597120 w 2109706"/>
                <a:gd name="T23" fmla="*/ 1435608 h 2105544"/>
                <a:gd name="T24" fmla="*/ 365931 w 2109706"/>
                <a:gd name="T25" fmla="*/ 1519233 h 2105544"/>
                <a:gd name="T26" fmla="*/ 1837099 w 2109706"/>
                <a:gd name="T27" fmla="*/ 1333381 h 2105544"/>
                <a:gd name="T28" fmla="*/ 1592376 w 2109706"/>
                <a:gd name="T29" fmla="*/ 1309878 h 2105544"/>
                <a:gd name="T30" fmla="*/ 517330 w 2109706"/>
                <a:gd name="T31" fmla="*/ 1309878 h 2105544"/>
                <a:gd name="T32" fmla="*/ 272607 w 2109706"/>
                <a:gd name="T33" fmla="*/ 1333381 h 2105544"/>
                <a:gd name="T34" fmla="*/ 1881271 w 2109706"/>
                <a:gd name="T35" fmla="*/ 1130160 h 2105544"/>
                <a:gd name="T36" fmla="*/ 1638392 w 2109706"/>
                <a:gd name="T37" fmla="*/ 1168255 h 2105544"/>
                <a:gd name="T38" fmla="*/ 471314 w 2109706"/>
                <a:gd name="T39" fmla="*/ 1168256 h 2105544"/>
                <a:gd name="T40" fmla="*/ 228435 w 2109706"/>
                <a:gd name="T41" fmla="*/ 1130160 h 2105544"/>
                <a:gd name="T42" fmla="*/ 2109706 w 2109706"/>
                <a:gd name="T43" fmla="*/ 990574 h 2105544"/>
                <a:gd name="T44" fmla="*/ 1873517 w 2109706"/>
                <a:gd name="T45" fmla="*/ 922337 h 2105544"/>
                <a:gd name="T46" fmla="*/ 225774 w 2109706"/>
                <a:gd name="T47" fmla="*/ 1087874 h 2105544"/>
                <a:gd name="T48" fmla="*/ 1942296 w 2109706"/>
                <a:gd name="T49" fmla="*/ 704767 h 2105544"/>
                <a:gd name="T50" fmla="*/ 1619839 w 2109706"/>
                <a:gd name="T51" fmla="*/ 873364 h 2105544"/>
                <a:gd name="T52" fmla="*/ 167410 w 2109706"/>
                <a:gd name="T53" fmla="*/ 704767 h 2105544"/>
                <a:gd name="T54" fmla="*/ 244128 w 2109706"/>
                <a:gd name="T55" fmla="*/ 880719 h 2105544"/>
                <a:gd name="T56" fmla="*/ 1887774 w 2109706"/>
                <a:gd name="T57" fmla="*/ 487375 h 2105544"/>
                <a:gd name="T58" fmla="*/ 1556436 w 2109706"/>
                <a:gd name="T59" fmla="*/ 738625 h 2105544"/>
                <a:gd name="T60" fmla="*/ 221932 w 2109706"/>
                <a:gd name="T61" fmla="*/ 487375 h 2105544"/>
                <a:gd name="T62" fmla="*/ 313422 w 2109706"/>
                <a:gd name="T63" fmla="*/ 684635 h 2105544"/>
                <a:gd name="T64" fmla="*/ 1778378 w 2109706"/>
                <a:gd name="T65" fmla="*/ 286464 h 2105544"/>
                <a:gd name="T66" fmla="*/ 1559493 w 2109706"/>
                <a:gd name="T67" fmla="*/ 398405 h 2105544"/>
                <a:gd name="T68" fmla="*/ 550213 w 2109706"/>
                <a:gd name="T69" fmla="*/ 398405 h 2105544"/>
                <a:gd name="T70" fmla="*/ 331328 w 2109706"/>
                <a:gd name="T71" fmla="*/ 286464 h 2105544"/>
                <a:gd name="T72" fmla="*/ 1341045 w 2109706"/>
                <a:gd name="T73" fmla="*/ 536359 h 2105544"/>
                <a:gd name="T74" fmla="*/ 545669 w 2109706"/>
                <a:gd name="T75" fmla="*/ 130737 h 2105544"/>
                <a:gd name="T76" fmla="*/ 584491 w 2109706"/>
                <a:gd name="T77" fmla="*/ 373500 h 2105544"/>
                <a:gd name="T78" fmla="*/ 1340474 w 2109706"/>
                <a:gd name="T79" fmla="*/ 277998 h 2105544"/>
                <a:gd name="T80" fmla="*/ 1317704 w 2109706"/>
                <a:gd name="T81" fmla="*/ 33206 h 2105544"/>
                <a:gd name="T82" fmla="*/ 907116 w 2109706"/>
                <a:gd name="T83" fmla="*/ 481541 h 2105544"/>
                <a:gd name="T84" fmla="*/ 1054853 w 2109706"/>
                <a:gd name="T85" fmla="*/ 0 h 2105544"/>
                <a:gd name="T86" fmla="*/ 971921 w 2109706"/>
                <a:gd name="T87" fmla="*/ 231438 h 2105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09706" h="2105544">
                  <a:moveTo>
                    <a:pt x="1129309" y="1646317"/>
                  </a:moveTo>
                  <a:cubicBezTo>
                    <a:pt x="1187634" y="1698750"/>
                    <a:pt x="1229276" y="1775942"/>
                    <a:pt x="1240594" y="1865537"/>
                  </a:cubicBezTo>
                  <a:cubicBezTo>
                    <a:pt x="1251913" y="1955131"/>
                    <a:pt x="1230775" y="2040254"/>
                    <a:pt x="1187323" y="2105544"/>
                  </a:cubicBezTo>
                  <a:cubicBezTo>
                    <a:pt x="1128998" y="2053111"/>
                    <a:pt x="1087357" y="1975920"/>
                    <a:pt x="1076038" y="1886325"/>
                  </a:cubicBezTo>
                  <a:cubicBezTo>
                    <a:pt x="1064720" y="1796731"/>
                    <a:pt x="1085856" y="1711608"/>
                    <a:pt x="1129309" y="1646317"/>
                  </a:cubicBezTo>
                  <a:close/>
                  <a:moveTo>
                    <a:pt x="980398" y="1646317"/>
                  </a:moveTo>
                  <a:cubicBezTo>
                    <a:pt x="1023850" y="1711608"/>
                    <a:pt x="1044988" y="1796731"/>
                    <a:pt x="1033669" y="1886325"/>
                  </a:cubicBezTo>
                  <a:cubicBezTo>
                    <a:pt x="1022351" y="1975920"/>
                    <a:pt x="980709" y="2053111"/>
                    <a:pt x="922384" y="2105544"/>
                  </a:cubicBezTo>
                  <a:cubicBezTo>
                    <a:pt x="878931" y="2040254"/>
                    <a:pt x="857794" y="1955131"/>
                    <a:pt x="869113" y="1865537"/>
                  </a:cubicBezTo>
                  <a:cubicBezTo>
                    <a:pt x="880431" y="1775942"/>
                    <a:pt x="922073" y="1698750"/>
                    <a:pt x="980398" y="1646317"/>
                  </a:cubicBezTo>
                  <a:close/>
                  <a:moveTo>
                    <a:pt x="1273542" y="1609284"/>
                  </a:moveTo>
                  <a:cubicBezTo>
                    <a:pt x="1343074" y="1645565"/>
                    <a:pt x="1402604" y="1709976"/>
                    <a:pt x="1435849" y="1793941"/>
                  </a:cubicBezTo>
                  <a:cubicBezTo>
                    <a:pt x="1469093" y="1877906"/>
                    <a:pt x="1469789" y="1965610"/>
                    <a:pt x="1443938" y="2039656"/>
                  </a:cubicBezTo>
                  <a:cubicBezTo>
                    <a:pt x="1374406" y="2003375"/>
                    <a:pt x="1314876" y="1938964"/>
                    <a:pt x="1281632" y="1854999"/>
                  </a:cubicBezTo>
                  <a:cubicBezTo>
                    <a:pt x="1248388" y="1771034"/>
                    <a:pt x="1247691" y="1683329"/>
                    <a:pt x="1273542" y="1609284"/>
                  </a:cubicBezTo>
                  <a:close/>
                  <a:moveTo>
                    <a:pt x="836164" y="1609284"/>
                  </a:moveTo>
                  <a:cubicBezTo>
                    <a:pt x="862014" y="1683329"/>
                    <a:pt x="861318" y="1771034"/>
                    <a:pt x="828074" y="1854999"/>
                  </a:cubicBezTo>
                  <a:cubicBezTo>
                    <a:pt x="794830" y="1938964"/>
                    <a:pt x="735299" y="2003375"/>
                    <a:pt x="665768" y="2039656"/>
                  </a:cubicBezTo>
                  <a:cubicBezTo>
                    <a:pt x="639917" y="1965610"/>
                    <a:pt x="640613" y="1877906"/>
                    <a:pt x="673858" y="1793941"/>
                  </a:cubicBezTo>
                  <a:cubicBezTo>
                    <a:pt x="707102" y="1709976"/>
                    <a:pt x="766632" y="1645565"/>
                    <a:pt x="836164" y="1609284"/>
                  </a:cubicBezTo>
                  <a:close/>
                  <a:moveTo>
                    <a:pt x="1404034" y="1537545"/>
                  </a:moveTo>
                  <a:cubicBezTo>
                    <a:pt x="1480404" y="1555395"/>
                    <a:pt x="1554083" y="1602977"/>
                    <a:pt x="1607164" y="1676037"/>
                  </a:cubicBezTo>
                  <a:cubicBezTo>
                    <a:pt x="1660245" y="1749096"/>
                    <a:pt x="1682730" y="1833873"/>
                    <a:pt x="1676106" y="1912020"/>
                  </a:cubicBezTo>
                  <a:cubicBezTo>
                    <a:pt x="1599736" y="1894171"/>
                    <a:pt x="1526058" y="1846589"/>
                    <a:pt x="1472977" y="1773529"/>
                  </a:cubicBezTo>
                  <a:cubicBezTo>
                    <a:pt x="1419896" y="1700470"/>
                    <a:pt x="1397410" y="1615693"/>
                    <a:pt x="1404034" y="1537545"/>
                  </a:cubicBezTo>
                  <a:close/>
                  <a:moveTo>
                    <a:pt x="705672" y="1537545"/>
                  </a:moveTo>
                  <a:cubicBezTo>
                    <a:pt x="712296" y="1615693"/>
                    <a:pt x="689810" y="1700470"/>
                    <a:pt x="636729" y="1773529"/>
                  </a:cubicBezTo>
                  <a:cubicBezTo>
                    <a:pt x="583648" y="1846589"/>
                    <a:pt x="509970" y="1894171"/>
                    <a:pt x="433600" y="1912020"/>
                  </a:cubicBezTo>
                  <a:cubicBezTo>
                    <a:pt x="426976" y="1833872"/>
                    <a:pt x="449461" y="1749096"/>
                    <a:pt x="502542" y="1676037"/>
                  </a:cubicBezTo>
                  <a:cubicBezTo>
                    <a:pt x="555623" y="1602977"/>
                    <a:pt x="629302" y="1555394"/>
                    <a:pt x="705672" y="1537545"/>
                  </a:cubicBezTo>
                  <a:close/>
                  <a:moveTo>
                    <a:pt x="1512586" y="1435608"/>
                  </a:moveTo>
                  <a:cubicBezTo>
                    <a:pt x="1590995" y="1433905"/>
                    <a:pt x="1674193" y="1461669"/>
                    <a:pt x="1743775" y="1519233"/>
                  </a:cubicBezTo>
                  <a:cubicBezTo>
                    <a:pt x="1813358" y="1576796"/>
                    <a:pt x="1856220" y="1653317"/>
                    <a:pt x="1869239" y="1730657"/>
                  </a:cubicBezTo>
                  <a:cubicBezTo>
                    <a:pt x="1790829" y="1732361"/>
                    <a:pt x="1707632" y="1704597"/>
                    <a:pt x="1638050" y="1647033"/>
                  </a:cubicBezTo>
                  <a:cubicBezTo>
                    <a:pt x="1568467" y="1589470"/>
                    <a:pt x="1525604" y="1512949"/>
                    <a:pt x="1512586" y="1435608"/>
                  </a:cubicBezTo>
                  <a:close/>
                  <a:moveTo>
                    <a:pt x="597120" y="1435608"/>
                  </a:moveTo>
                  <a:cubicBezTo>
                    <a:pt x="584101" y="1512948"/>
                    <a:pt x="541239" y="1589470"/>
                    <a:pt x="471656" y="1647033"/>
                  </a:cubicBezTo>
                  <a:cubicBezTo>
                    <a:pt x="402074" y="1704597"/>
                    <a:pt x="318877" y="1732361"/>
                    <a:pt x="240467" y="1730657"/>
                  </a:cubicBezTo>
                  <a:cubicBezTo>
                    <a:pt x="253486" y="1653317"/>
                    <a:pt x="296348" y="1576796"/>
                    <a:pt x="365931" y="1519233"/>
                  </a:cubicBezTo>
                  <a:cubicBezTo>
                    <a:pt x="435513" y="1461669"/>
                    <a:pt x="518710" y="1433904"/>
                    <a:pt x="597120" y="1435608"/>
                  </a:cubicBezTo>
                  <a:close/>
                  <a:moveTo>
                    <a:pt x="1650985" y="1299221"/>
                  </a:moveTo>
                  <a:cubicBezTo>
                    <a:pt x="1711282" y="1293845"/>
                    <a:pt x="1775815" y="1304543"/>
                    <a:pt x="1837099" y="1333381"/>
                  </a:cubicBezTo>
                  <a:cubicBezTo>
                    <a:pt x="1918811" y="1371831"/>
                    <a:pt x="1979356" y="1435289"/>
                    <a:pt x="2011200" y="1506961"/>
                  </a:cubicBezTo>
                  <a:cubicBezTo>
                    <a:pt x="1935677" y="1528112"/>
                    <a:pt x="1848190" y="1521910"/>
                    <a:pt x="1766478" y="1483459"/>
                  </a:cubicBezTo>
                  <a:cubicBezTo>
                    <a:pt x="1684766" y="1445008"/>
                    <a:pt x="1624220" y="1381551"/>
                    <a:pt x="1592376" y="1309878"/>
                  </a:cubicBezTo>
                  <a:cubicBezTo>
                    <a:pt x="1611257" y="1304591"/>
                    <a:pt x="1630885" y="1301013"/>
                    <a:pt x="1650985" y="1299221"/>
                  </a:cubicBezTo>
                  <a:close/>
                  <a:moveTo>
                    <a:pt x="458721" y="1299221"/>
                  </a:moveTo>
                  <a:cubicBezTo>
                    <a:pt x="478820" y="1301013"/>
                    <a:pt x="498449" y="1304591"/>
                    <a:pt x="517330" y="1309878"/>
                  </a:cubicBezTo>
                  <a:cubicBezTo>
                    <a:pt x="485486" y="1381551"/>
                    <a:pt x="424940" y="1445008"/>
                    <a:pt x="343228" y="1483459"/>
                  </a:cubicBezTo>
                  <a:cubicBezTo>
                    <a:pt x="261516" y="1521910"/>
                    <a:pt x="174029" y="1528111"/>
                    <a:pt x="98506" y="1506961"/>
                  </a:cubicBezTo>
                  <a:cubicBezTo>
                    <a:pt x="130349" y="1435289"/>
                    <a:pt x="190895" y="1371831"/>
                    <a:pt x="272607" y="1333381"/>
                  </a:cubicBezTo>
                  <a:cubicBezTo>
                    <a:pt x="333891" y="1304543"/>
                    <a:pt x="398424" y="1293845"/>
                    <a:pt x="458721" y="1299221"/>
                  </a:cubicBezTo>
                  <a:close/>
                  <a:moveTo>
                    <a:pt x="1815445" y="1123451"/>
                  </a:moveTo>
                  <a:cubicBezTo>
                    <a:pt x="1837069" y="1123741"/>
                    <a:pt x="1859095" y="1125929"/>
                    <a:pt x="1881271" y="1130160"/>
                  </a:cubicBezTo>
                  <a:cubicBezTo>
                    <a:pt x="1969979" y="1147082"/>
                    <a:pt x="2044403" y="1193488"/>
                    <a:pt x="2093070" y="1254990"/>
                  </a:cubicBezTo>
                  <a:cubicBezTo>
                    <a:pt x="2025180" y="1294258"/>
                    <a:pt x="1938899" y="1310008"/>
                    <a:pt x="1850192" y="1293086"/>
                  </a:cubicBezTo>
                  <a:cubicBezTo>
                    <a:pt x="1761485" y="1276164"/>
                    <a:pt x="1687060" y="1229758"/>
                    <a:pt x="1638392" y="1168255"/>
                  </a:cubicBezTo>
                  <a:cubicBezTo>
                    <a:pt x="1689310" y="1138805"/>
                    <a:pt x="1750573" y="1122583"/>
                    <a:pt x="1815445" y="1123451"/>
                  </a:cubicBezTo>
                  <a:close/>
                  <a:moveTo>
                    <a:pt x="294261" y="1123451"/>
                  </a:moveTo>
                  <a:cubicBezTo>
                    <a:pt x="359133" y="1122583"/>
                    <a:pt x="420396" y="1138805"/>
                    <a:pt x="471314" y="1168256"/>
                  </a:cubicBezTo>
                  <a:cubicBezTo>
                    <a:pt x="422647" y="1229757"/>
                    <a:pt x="348222" y="1276164"/>
                    <a:pt x="259514" y="1293086"/>
                  </a:cubicBezTo>
                  <a:cubicBezTo>
                    <a:pt x="170807" y="1310008"/>
                    <a:pt x="84526" y="1294257"/>
                    <a:pt x="16636" y="1254990"/>
                  </a:cubicBezTo>
                  <a:cubicBezTo>
                    <a:pt x="65303" y="1193488"/>
                    <a:pt x="139728" y="1147082"/>
                    <a:pt x="228435" y="1130160"/>
                  </a:cubicBezTo>
                  <a:cubicBezTo>
                    <a:pt x="250611" y="1125929"/>
                    <a:pt x="272637" y="1123741"/>
                    <a:pt x="294261" y="1123451"/>
                  </a:cubicBezTo>
                  <a:close/>
                  <a:moveTo>
                    <a:pt x="1873517" y="922337"/>
                  </a:moveTo>
                  <a:cubicBezTo>
                    <a:pt x="1963646" y="916667"/>
                    <a:pt x="2047273" y="943107"/>
                    <a:pt x="2109706" y="990574"/>
                  </a:cubicBezTo>
                  <a:cubicBezTo>
                    <a:pt x="2053714" y="1045491"/>
                    <a:pt x="1974060" y="1082204"/>
                    <a:pt x="1883932" y="1087874"/>
                  </a:cubicBezTo>
                  <a:cubicBezTo>
                    <a:pt x="1793803" y="1093544"/>
                    <a:pt x="1710176" y="1067105"/>
                    <a:pt x="1647742" y="1019638"/>
                  </a:cubicBezTo>
                  <a:cubicBezTo>
                    <a:pt x="1703734" y="964721"/>
                    <a:pt x="1783389" y="928008"/>
                    <a:pt x="1873517" y="922337"/>
                  </a:cubicBezTo>
                  <a:close/>
                  <a:moveTo>
                    <a:pt x="236189" y="922337"/>
                  </a:moveTo>
                  <a:cubicBezTo>
                    <a:pt x="326317" y="928008"/>
                    <a:pt x="405972" y="964720"/>
                    <a:pt x="461964" y="1019638"/>
                  </a:cubicBezTo>
                  <a:cubicBezTo>
                    <a:pt x="399530" y="1067104"/>
                    <a:pt x="315903" y="1093544"/>
                    <a:pt x="225774" y="1087874"/>
                  </a:cubicBezTo>
                  <a:cubicBezTo>
                    <a:pt x="135646" y="1082204"/>
                    <a:pt x="55992" y="1045491"/>
                    <a:pt x="0" y="990574"/>
                  </a:cubicBezTo>
                  <a:cubicBezTo>
                    <a:pt x="62433" y="943107"/>
                    <a:pt x="146060" y="916667"/>
                    <a:pt x="236189" y="922337"/>
                  </a:cubicBezTo>
                  <a:close/>
                  <a:moveTo>
                    <a:pt x="1942296" y="704767"/>
                  </a:moveTo>
                  <a:cubicBezTo>
                    <a:pt x="1983960" y="706288"/>
                    <a:pt x="2023923" y="715103"/>
                    <a:pt x="2060061" y="730327"/>
                  </a:cubicBezTo>
                  <a:cubicBezTo>
                    <a:pt x="2019486" y="797444"/>
                    <a:pt x="1951465" y="852812"/>
                    <a:pt x="1865578" y="880719"/>
                  </a:cubicBezTo>
                  <a:cubicBezTo>
                    <a:pt x="1779691" y="908625"/>
                    <a:pt x="1692116" y="903813"/>
                    <a:pt x="1619839" y="873364"/>
                  </a:cubicBezTo>
                  <a:cubicBezTo>
                    <a:pt x="1660415" y="806248"/>
                    <a:pt x="1728436" y="750879"/>
                    <a:pt x="1814323" y="722973"/>
                  </a:cubicBezTo>
                  <a:cubicBezTo>
                    <a:pt x="1857266" y="709020"/>
                    <a:pt x="1900632" y="703246"/>
                    <a:pt x="1942296" y="704767"/>
                  </a:cubicBezTo>
                  <a:close/>
                  <a:moveTo>
                    <a:pt x="167410" y="704767"/>
                  </a:moveTo>
                  <a:cubicBezTo>
                    <a:pt x="209074" y="703246"/>
                    <a:pt x="252440" y="709020"/>
                    <a:pt x="295383" y="722973"/>
                  </a:cubicBezTo>
                  <a:cubicBezTo>
                    <a:pt x="381270" y="750879"/>
                    <a:pt x="449292" y="806247"/>
                    <a:pt x="489867" y="873364"/>
                  </a:cubicBezTo>
                  <a:cubicBezTo>
                    <a:pt x="417591" y="903813"/>
                    <a:pt x="330015" y="908625"/>
                    <a:pt x="244128" y="880719"/>
                  </a:cubicBezTo>
                  <a:cubicBezTo>
                    <a:pt x="158241" y="852812"/>
                    <a:pt x="90220" y="797444"/>
                    <a:pt x="49645" y="730327"/>
                  </a:cubicBezTo>
                  <a:cubicBezTo>
                    <a:pt x="85783" y="715103"/>
                    <a:pt x="125746" y="706288"/>
                    <a:pt x="167410" y="704767"/>
                  </a:cubicBezTo>
                  <a:close/>
                  <a:moveTo>
                    <a:pt x="1887774" y="487375"/>
                  </a:moveTo>
                  <a:cubicBezTo>
                    <a:pt x="1907940" y="486634"/>
                    <a:pt x="1927862" y="487723"/>
                    <a:pt x="1947256" y="490603"/>
                  </a:cubicBezTo>
                  <a:cubicBezTo>
                    <a:pt x="1924647" y="565702"/>
                    <a:pt x="1872532" y="636247"/>
                    <a:pt x="1796284" y="684635"/>
                  </a:cubicBezTo>
                  <a:cubicBezTo>
                    <a:pt x="1720035" y="733024"/>
                    <a:pt x="1634014" y="750143"/>
                    <a:pt x="1556436" y="738625"/>
                  </a:cubicBezTo>
                  <a:cubicBezTo>
                    <a:pt x="1579046" y="663526"/>
                    <a:pt x="1631161" y="592981"/>
                    <a:pt x="1707409" y="544592"/>
                  </a:cubicBezTo>
                  <a:cubicBezTo>
                    <a:pt x="1764596" y="508300"/>
                    <a:pt x="1827279" y="489599"/>
                    <a:pt x="1887774" y="487375"/>
                  </a:cubicBezTo>
                  <a:close/>
                  <a:moveTo>
                    <a:pt x="221932" y="487375"/>
                  </a:moveTo>
                  <a:cubicBezTo>
                    <a:pt x="282427" y="489598"/>
                    <a:pt x="345111" y="508300"/>
                    <a:pt x="402297" y="544592"/>
                  </a:cubicBezTo>
                  <a:cubicBezTo>
                    <a:pt x="478545" y="592981"/>
                    <a:pt x="530661" y="663526"/>
                    <a:pt x="553270" y="738625"/>
                  </a:cubicBezTo>
                  <a:cubicBezTo>
                    <a:pt x="475692" y="750142"/>
                    <a:pt x="389671" y="733024"/>
                    <a:pt x="313422" y="684635"/>
                  </a:cubicBezTo>
                  <a:cubicBezTo>
                    <a:pt x="237174" y="636247"/>
                    <a:pt x="185059" y="565701"/>
                    <a:pt x="162450" y="490603"/>
                  </a:cubicBezTo>
                  <a:cubicBezTo>
                    <a:pt x="181844" y="487723"/>
                    <a:pt x="201767" y="486634"/>
                    <a:pt x="221932" y="487375"/>
                  </a:cubicBezTo>
                  <a:close/>
                  <a:moveTo>
                    <a:pt x="1778378" y="286464"/>
                  </a:moveTo>
                  <a:cubicBezTo>
                    <a:pt x="1775155" y="364827"/>
                    <a:pt x="1742221" y="446116"/>
                    <a:pt x="1680402" y="511946"/>
                  </a:cubicBezTo>
                  <a:cubicBezTo>
                    <a:pt x="1618583" y="577777"/>
                    <a:pt x="1539522" y="615750"/>
                    <a:pt x="1461517" y="623887"/>
                  </a:cubicBezTo>
                  <a:cubicBezTo>
                    <a:pt x="1464740" y="545525"/>
                    <a:pt x="1497673" y="464235"/>
                    <a:pt x="1559493" y="398405"/>
                  </a:cubicBezTo>
                  <a:cubicBezTo>
                    <a:pt x="1621312" y="332574"/>
                    <a:pt x="1700373" y="294601"/>
                    <a:pt x="1778378" y="286464"/>
                  </a:cubicBezTo>
                  <a:close/>
                  <a:moveTo>
                    <a:pt x="331328" y="286464"/>
                  </a:moveTo>
                  <a:cubicBezTo>
                    <a:pt x="409333" y="294601"/>
                    <a:pt x="488394" y="332574"/>
                    <a:pt x="550213" y="398405"/>
                  </a:cubicBezTo>
                  <a:cubicBezTo>
                    <a:pt x="612033" y="464235"/>
                    <a:pt x="644967" y="545525"/>
                    <a:pt x="648189" y="623887"/>
                  </a:cubicBezTo>
                  <a:cubicBezTo>
                    <a:pt x="570185" y="615750"/>
                    <a:pt x="491123" y="577777"/>
                    <a:pt x="429304" y="511946"/>
                  </a:cubicBezTo>
                  <a:cubicBezTo>
                    <a:pt x="367485" y="446116"/>
                    <a:pt x="334551" y="364826"/>
                    <a:pt x="331328" y="286464"/>
                  </a:cubicBezTo>
                  <a:close/>
                  <a:moveTo>
                    <a:pt x="1564038" y="130737"/>
                  </a:moveTo>
                  <a:cubicBezTo>
                    <a:pt x="1580404" y="207438"/>
                    <a:pt x="1568721" y="294364"/>
                    <a:pt x="1525215" y="373500"/>
                  </a:cubicBezTo>
                  <a:cubicBezTo>
                    <a:pt x="1481710" y="452637"/>
                    <a:pt x="1414576" y="509079"/>
                    <a:pt x="1341045" y="536359"/>
                  </a:cubicBezTo>
                  <a:cubicBezTo>
                    <a:pt x="1324679" y="459657"/>
                    <a:pt x="1336362" y="372731"/>
                    <a:pt x="1379867" y="293595"/>
                  </a:cubicBezTo>
                  <a:cubicBezTo>
                    <a:pt x="1423373" y="214458"/>
                    <a:pt x="1490507" y="158017"/>
                    <a:pt x="1564038" y="130737"/>
                  </a:cubicBezTo>
                  <a:close/>
                  <a:moveTo>
                    <a:pt x="545669" y="130737"/>
                  </a:moveTo>
                  <a:cubicBezTo>
                    <a:pt x="619200" y="158017"/>
                    <a:pt x="686333" y="214458"/>
                    <a:pt x="729839" y="293595"/>
                  </a:cubicBezTo>
                  <a:cubicBezTo>
                    <a:pt x="773344" y="372731"/>
                    <a:pt x="785028" y="459657"/>
                    <a:pt x="768661" y="536359"/>
                  </a:cubicBezTo>
                  <a:cubicBezTo>
                    <a:pt x="695131" y="509078"/>
                    <a:pt x="627996" y="452637"/>
                    <a:pt x="584491" y="373500"/>
                  </a:cubicBezTo>
                  <a:cubicBezTo>
                    <a:pt x="540985" y="294364"/>
                    <a:pt x="529303" y="207438"/>
                    <a:pt x="545669" y="130737"/>
                  </a:cubicBezTo>
                  <a:close/>
                  <a:moveTo>
                    <a:pt x="1317704" y="33206"/>
                  </a:moveTo>
                  <a:cubicBezTo>
                    <a:pt x="1352631" y="103428"/>
                    <a:pt x="1362932" y="190528"/>
                    <a:pt x="1340474" y="277998"/>
                  </a:cubicBezTo>
                  <a:cubicBezTo>
                    <a:pt x="1318015" y="365467"/>
                    <a:pt x="1267027" y="436832"/>
                    <a:pt x="1202591" y="481541"/>
                  </a:cubicBezTo>
                  <a:cubicBezTo>
                    <a:pt x="1167664" y="411319"/>
                    <a:pt x="1157362" y="324219"/>
                    <a:pt x="1179821" y="236749"/>
                  </a:cubicBezTo>
                  <a:cubicBezTo>
                    <a:pt x="1202279" y="149280"/>
                    <a:pt x="1253267" y="77916"/>
                    <a:pt x="1317704" y="33206"/>
                  </a:cubicBezTo>
                  <a:close/>
                  <a:moveTo>
                    <a:pt x="792003" y="33206"/>
                  </a:moveTo>
                  <a:cubicBezTo>
                    <a:pt x="856440" y="77916"/>
                    <a:pt x="907428" y="149280"/>
                    <a:pt x="929886" y="236749"/>
                  </a:cubicBezTo>
                  <a:cubicBezTo>
                    <a:pt x="952345" y="324219"/>
                    <a:pt x="942044" y="411319"/>
                    <a:pt x="907116" y="481541"/>
                  </a:cubicBezTo>
                  <a:cubicBezTo>
                    <a:pt x="842680" y="436831"/>
                    <a:pt x="791692" y="365467"/>
                    <a:pt x="769233" y="277998"/>
                  </a:cubicBezTo>
                  <a:cubicBezTo>
                    <a:pt x="746775" y="190528"/>
                    <a:pt x="757077" y="103428"/>
                    <a:pt x="792003" y="33206"/>
                  </a:cubicBezTo>
                  <a:close/>
                  <a:moveTo>
                    <a:pt x="1054853" y="0"/>
                  </a:moveTo>
                  <a:cubicBezTo>
                    <a:pt x="1106147" y="59330"/>
                    <a:pt x="1137785" y="141132"/>
                    <a:pt x="1137785" y="231438"/>
                  </a:cubicBezTo>
                  <a:cubicBezTo>
                    <a:pt x="1137785" y="321745"/>
                    <a:pt x="1106147" y="403548"/>
                    <a:pt x="1054853" y="462877"/>
                  </a:cubicBezTo>
                  <a:cubicBezTo>
                    <a:pt x="1003560" y="403548"/>
                    <a:pt x="971921" y="321745"/>
                    <a:pt x="971921" y="231438"/>
                  </a:cubicBezTo>
                  <a:cubicBezTo>
                    <a:pt x="971921" y="141132"/>
                    <a:pt x="1003560" y="59330"/>
                    <a:pt x="1054853" y="0"/>
                  </a:cubicBezTo>
                  <a:close/>
                </a:path>
              </a:pathLst>
            </a:custGeom>
            <a:gradFill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chemeClr val="lt1"/>
                </a:solidFill>
              </a:endParaRPr>
            </a:p>
          </p:txBody>
        </p:sp>
      </p:grpSp>
      <p:grpSp>
        <p:nvGrpSpPr>
          <p:cNvPr id="69" name="组合 68"/>
          <p:cNvGrpSpPr/>
          <p:nvPr>
            <p:custDataLst>
              <p:tags r:id="rId13"/>
            </p:custDataLst>
          </p:nvPr>
        </p:nvGrpSpPr>
        <p:grpSpPr>
          <a:xfrm>
            <a:off x="5264615" y="4581922"/>
            <a:ext cx="1661183" cy="1704598"/>
            <a:chOff x="5345113" y="3917950"/>
            <a:chExt cx="1154112" cy="1184275"/>
          </a:xfrm>
          <a:gradFill>
            <a:gsLst>
              <a:gs pos="0">
                <a:srgbClr val="A11318">
                  <a:alpha val="74000"/>
                </a:srgbClr>
              </a:gs>
              <a:gs pos="100000">
                <a:srgbClr val="0D0202">
                  <a:alpha val="61000"/>
                </a:srgbClr>
              </a:gs>
            </a:gsLst>
            <a:lin ang="5400000" scaled="1"/>
          </a:gradFill>
        </p:grpSpPr>
        <p:sp>
          <p:nvSpPr>
            <p:cNvPr id="70" name="花边圆形4 872"/>
            <p:cNvSpPr/>
            <p:nvPr>
              <p:custDataLst>
                <p:tags r:id="rId14"/>
              </p:custDataLst>
            </p:nvPr>
          </p:nvSpPr>
          <p:spPr bwMode="auto">
            <a:xfrm flipV="1">
              <a:off x="5345113" y="3917950"/>
              <a:ext cx="1154112" cy="1184275"/>
            </a:xfrm>
            <a:custGeom>
              <a:avLst/>
              <a:gdLst>
                <a:gd name="T0" fmla="*/ 1187323 w 2109706"/>
                <a:gd name="T1" fmla="*/ 2105544 h 2105544"/>
                <a:gd name="T2" fmla="*/ 980398 w 2109706"/>
                <a:gd name="T3" fmla="*/ 1646317 h 2105544"/>
                <a:gd name="T4" fmla="*/ 869113 w 2109706"/>
                <a:gd name="T5" fmla="*/ 1865537 h 2105544"/>
                <a:gd name="T6" fmla="*/ 1435849 w 2109706"/>
                <a:gd name="T7" fmla="*/ 1793941 h 2105544"/>
                <a:gd name="T8" fmla="*/ 1273542 w 2109706"/>
                <a:gd name="T9" fmla="*/ 1609284 h 2105544"/>
                <a:gd name="T10" fmla="*/ 665768 w 2109706"/>
                <a:gd name="T11" fmla="*/ 2039656 h 2105544"/>
                <a:gd name="T12" fmla="*/ 1404034 w 2109706"/>
                <a:gd name="T13" fmla="*/ 1537545 h 2105544"/>
                <a:gd name="T14" fmla="*/ 1472977 w 2109706"/>
                <a:gd name="T15" fmla="*/ 1773529 h 2105544"/>
                <a:gd name="T16" fmla="*/ 636729 w 2109706"/>
                <a:gd name="T17" fmla="*/ 1773529 h 2105544"/>
                <a:gd name="T18" fmla="*/ 705672 w 2109706"/>
                <a:gd name="T19" fmla="*/ 1537545 h 2105544"/>
                <a:gd name="T20" fmla="*/ 1869239 w 2109706"/>
                <a:gd name="T21" fmla="*/ 1730657 h 2105544"/>
                <a:gd name="T22" fmla="*/ 597120 w 2109706"/>
                <a:gd name="T23" fmla="*/ 1435608 h 2105544"/>
                <a:gd name="T24" fmla="*/ 365931 w 2109706"/>
                <a:gd name="T25" fmla="*/ 1519233 h 2105544"/>
                <a:gd name="T26" fmla="*/ 1837099 w 2109706"/>
                <a:gd name="T27" fmla="*/ 1333381 h 2105544"/>
                <a:gd name="T28" fmla="*/ 1592376 w 2109706"/>
                <a:gd name="T29" fmla="*/ 1309878 h 2105544"/>
                <a:gd name="T30" fmla="*/ 517330 w 2109706"/>
                <a:gd name="T31" fmla="*/ 1309878 h 2105544"/>
                <a:gd name="T32" fmla="*/ 272607 w 2109706"/>
                <a:gd name="T33" fmla="*/ 1333381 h 2105544"/>
                <a:gd name="T34" fmla="*/ 1881271 w 2109706"/>
                <a:gd name="T35" fmla="*/ 1130160 h 2105544"/>
                <a:gd name="T36" fmla="*/ 1638392 w 2109706"/>
                <a:gd name="T37" fmla="*/ 1168255 h 2105544"/>
                <a:gd name="T38" fmla="*/ 471314 w 2109706"/>
                <a:gd name="T39" fmla="*/ 1168256 h 2105544"/>
                <a:gd name="T40" fmla="*/ 228435 w 2109706"/>
                <a:gd name="T41" fmla="*/ 1130160 h 2105544"/>
                <a:gd name="T42" fmla="*/ 2109706 w 2109706"/>
                <a:gd name="T43" fmla="*/ 990574 h 2105544"/>
                <a:gd name="T44" fmla="*/ 1873517 w 2109706"/>
                <a:gd name="T45" fmla="*/ 922337 h 2105544"/>
                <a:gd name="T46" fmla="*/ 225774 w 2109706"/>
                <a:gd name="T47" fmla="*/ 1087874 h 2105544"/>
                <a:gd name="T48" fmla="*/ 1942296 w 2109706"/>
                <a:gd name="T49" fmla="*/ 704767 h 2105544"/>
                <a:gd name="T50" fmla="*/ 1619839 w 2109706"/>
                <a:gd name="T51" fmla="*/ 873364 h 2105544"/>
                <a:gd name="T52" fmla="*/ 167410 w 2109706"/>
                <a:gd name="T53" fmla="*/ 704767 h 2105544"/>
                <a:gd name="T54" fmla="*/ 244128 w 2109706"/>
                <a:gd name="T55" fmla="*/ 880719 h 2105544"/>
                <a:gd name="T56" fmla="*/ 1887774 w 2109706"/>
                <a:gd name="T57" fmla="*/ 487375 h 2105544"/>
                <a:gd name="T58" fmla="*/ 1556436 w 2109706"/>
                <a:gd name="T59" fmla="*/ 738625 h 2105544"/>
                <a:gd name="T60" fmla="*/ 221932 w 2109706"/>
                <a:gd name="T61" fmla="*/ 487375 h 2105544"/>
                <a:gd name="T62" fmla="*/ 313422 w 2109706"/>
                <a:gd name="T63" fmla="*/ 684635 h 2105544"/>
                <a:gd name="T64" fmla="*/ 1778378 w 2109706"/>
                <a:gd name="T65" fmla="*/ 286464 h 2105544"/>
                <a:gd name="T66" fmla="*/ 1559493 w 2109706"/>
                <a:gd name="T67" fmla="*/ 398405 h 2105544"/>
                <a:gd name="T68" fmla="*/ 550213 w 2109706"/>
                <a:gd name="T69" fmla="*/ 398405 h 2105544"/>
                <a:gd name="T70" fmla="*/ 331328 w 2109706"/>
                <a:gd name="T71" fmla="*/ 286464 h 2105544"/>
                <a:gd name="T72" fmla="*/ 1341045 w 2109706"/>
                <a:gd name="T73" fmla="*/ 536359 h 2105544"/>
                <a:gd name="T74" fmla="*/ 545669 w 2109706"/>
                <a:gd name="T75" fmla="*/ 130737 h 2105544"/>
                <a:gd name="T76" fmla="*/ 584491 w 2109706"/>
                <a:gd name="T77" fmla="*/ 373500 h 2105544"/>
                <a:gd name="T78" fmla="*/ 1340474 w 2109706"/>
                <a:gd name="T79" fmla="*/ 277998 h 2105544"/>
                <a:gd name="T80" fmla="*/ 1317704 w 2109706"/>
                <a:gd name="T81" fmla="*/ 33206 h 2105544"/>
                <a:gd name="T82" fmla="*/ 907116 w 2109706"/>
                <a:gd name="T83" fmla="*/ 481541 h 2105544"/>
                <a:gd name="T84" fmla="*/ 1054853 w 2109706"/>
                <a:gd name="T85" fmla="*/ 0 h 2105544"/>
                <a:gd name="T86" fmla="*/ 971921 w 2109706"/>
                <a:gd name="T87" fmla="*/ 231438 h 2105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09706" h="2105544">
                  <a:moveTo>
                    <a:pt x="1129309" y="1646317"/>
                  </a:moveTo>
                  <a:cubicBezTo>
                    <a:pt x="1187634" y="1698750"/>
                    <a:pt x="1229276" y="1775942"/>
                    <a:pt x="1240594" y="1865537"/>
                  </a:cubicBezTo>
                  <a:cubicBezTo>
                    <a:pt x="1251913" y="1955131"/>
                    <a:pt x="1230775" y="2040254"/>
                    <a:pt x="1187323" y="2105544"/>
                  </a:cubicBezTo>
                  <a:cubicBezTo>
                    <a:pt x="1128998" y="2053111"/>
                    <a:pt x="1087357" y="1975920"/>
                    <a:pt x="1076038" y="1886325"/>
                  </a:cubicBezTo>
                  <a:cubicBezTo>
                    <a:pt x="1064720" y="1796731"/>
                    <a:pt x="1085856" y="1711608"/>
                    <a:pt x="1129309" y="1646317"/>
                  </a:cubicBezTo>
                  <a:close/>
                  <a:moveTo>
                    <a:pt x="980398" y="1646317"/>
                  </a:moveTo>
                  <a:cubicBezTo>
                    <a:pt x="1023850" y="1711608"/>
                    <a:pt x="1044988" y="1796731"/>
                    <a:pt x="1033669" y="1886325"/>
                  </a:cubicBezTo>
                  <a:cubicBezTo>
                    <a:pt x="1022351" y="1975920"/>
                    <a:pt x="980709" y="2053111"/>
                    <a:pt x="922384" y="2105544"/>
                  </a:cubicBezTo>
                  <a:cubicBezTo>
                    <a:pt x="878931" y="2040254"/>
                    <a:pt x="857794" y="1955131"/>
                    <a:pt x="869113" y="1865537"/>
                  </a:cubicBezTo>
                  <a:cubicBezTo>
                    <a:pt x="880431" y="1775942"/>
                    <a:pt x="922073" y="1698750"/>
                    <a:pt x="980398" y="1646317"/>
                  </a:cubicBezTo>
                  <a:close/>
                  <a:moveTo>
                    <a:pt x="1273542" y="1609284"/>
                  </a:moveTo>
                  <a:cubicBezTo>
                    <a:pt x="1343074" y="1645565"/>
                    <a:pt x="1402604" y="1709976"/>
                    <a:pt x="1435849" y="1793941"/>
                  </a:cubicBezTo>
                  <a:cubicBezTo>
                    <a:pt x="1469093" y="1877906"/>
                    <a:pt x="1469789" y="1965610"/>
                    <a:pt x="1443938" y="2039656"/>
                  </a:cubicBezTo>
                  <a:cubicBezTo>
                    <a:pt x="1374406" y="2003375"/>
                    <a:pt x="1314876" y="1938964"/>
                    <a:pt x="1281632" y="1854999"/>
                  </a:cubicBezTo>
                  <a:cubicBezTo>
                    <a:pt x="1248388" y="1771034"/>
                    <a:pt x="1247691" y="1683329"/>
                    <a:pt x="1273542" y="1609284"/>
                  </a:cubicBezTo>
                  <a:close/>
                  <a:moveTo>
                    <a:pt x="836164" y="1609284"/>
                  </a:moveTo>
                  <a:cubicBezTo>
                    <a:pt x="862014" y="1683329"/>
                    <a:pt x="861318" y="1771034"/>
                    <a:pt x="828074" y="1854999"/>
                  </a:cubicBezTo>
                  <a:cubicBezTo>
                    <a:pt x="794830" y="1938964"/>
                    <a:pt x="735299" y="2003375"/>
                    <a:pt x="665768" y="2039656"/>
                  </a:cubicBezTo>
                  <a:cubicBezTo>
                    <a:pt x="639917" y="1965610"/>
                    <a:pt x="640613" y="1877906"/>
                    <a:pt x="673858" y="1793941"/>
                  </a:cubicBezTo>
                  <a:cubicBezTo>
                    <a:pt x="707102" y="1709976"/>
                    <a:pt x="766632" y="1645565"/>
                    <a:pt x="836164" y="1609284"/>
                  </a:cubicBezTo>
                  <a:close/>
                  <a:moveTo>
                    <a:pt x="1404034" y="1537545"/>
                  </a:moveTo>
                  <a:cubicBezTo>
                    <a:pt x="1480404" y="1555395"/>
                    <a:pt x="1554083" y="1602977"/>
                    <a:pt x="1607164" y="1676037"/>
                  </a:cubicBezTo>
                  <a:cubicBezTo>
                    <a:pt x="1660245" y="1749096"/>
                    <a:pt x="1682730" y="1833873"/>
                    <a:pt x="1676106" y="1912020"/>
                  </a:cubicBezTo>
                  <a:cubicBezTo>
                    <a:pt x="1599736" y="1894171"/>
                    <a:pt x="1526058" y="1846589"/>
                    <a:pt x="1472977" y="1773529"/>
                  </a:cubicBezTo>
                  <a:cubicBezTo>
                    <a:pt x="1419896" y="1700470"/>
                    <a:pt x="1397410" y="1615693"/>
                    <a:pt x="1404034" y="1537545"/>
                  </a:cubicBezTo>
                  <a:close/>
                  <a:moveTo>
                    <a:pt x="705672" y="1537545"/>
                  </a:moveTo>
                  <a:cubicBezTo>
                    <a:pt x="712296" y="1615693"/>
                    <a:pt x="689810" y="1700470"/>
                    <a:pt x="636729" y="1773529"/>
                  </a:cubicBezTo>
                  <a:cubicBezTo>
                    <a:pt x="583648" y="1846589"/>
                    <a:pt x="509970" y="1894171"/>
                    <a:pt x="433600" y="1912020"/>
                  </a:cubicBezTo>
                  <a:cubicBezTo>
                    <a:pt x="426976" y="1833872"/>
                    <a:pt x="449461" y="1749096"/>
                    <a:pt x="502542" y="1676037"/>
                  </a:cubicBezTo>
                  <a:cubicBezTo>
                    <a:pt x="555623" y="1602977"/>
                    <a:pt x="629302" y="1555394"/>
                    <a:pt x="705672" y="1537545"/>
                  </a:cubicBezTo>
                  <a:close/>
                  <a:moveTo>
                    <a:pt x="1512586" y="1435608"/>
                  </a:moveTo>
                  <a:cubicBezTo>
                    <a:pt x="1590995" y="1433905"/>
                    <a:pt x="1674193" y="1461669"/>
                    <a:pt x="1743775" y="1519233"/>
                  </a:cubicBezTo>
                  <a:cubicBezTo>
                    <a:pt x="1813358" y="1576796"/>
                    <a:pt x="1856220" y="1653317"/>
                    <a:pt x="1869239" y="1730657"/>
                  </a:cubicBezTo>
                  <a:cubicBezTo>
                    <a:pt x="1790829" y="1732361"/>
                    <a:pt x="1707632" y="1704597"/>
                    <a:pt x="1638050" y="1647033"/>
                  </a:cubicBezTo>
                  <a:cubicBezTo>
                    <a:pt x="1568467" y="1589470"/>
                    <a:pt x="1525604" y="1512949"/>
                    <a:pt x="1512586" y="1435608"/>
                  </a:cubicBezTo>
                  <a:close/>
                  <a:moveTo>
                    <a:pt x="597120" y="1435608"/>
                  </a:moveTo>
                  <a:cubicBezTo>
                    <a:pt x="584101" y="1512948"/>
                    <a:pt x="541239" y="1589470"/>
                    <a:pt x="471656" y="1647033"/>
                  </a:cubicBezTo>
                  <a:cubicBezTo>
                    <a:pt x="402074" y="1704597"/>
                    <a:pt x="318877" y="1732361"/>
                    <a:pt x="240467" y="1730657"/>
                  </a:cubicBezTo>
                  <a:cubicBezTo>
                    <a:pt x="253486" y="1653317"/>
                    <a:pt x="296348" y="1576796"/>
                    <a:pt x="365931" y="1519233"/>
                  </a:cubicBezTo>
                  <a:cubicBezTo>
                    <a:pt x="435513" y="1461669"/>
                    <a:pt x="518710" y="1433904"/>
                    <a:pt x="597120" y="1435608"/>
                  </a:cubicBezTo>
                  <a:close/>
                  <a:moveTo>
                    <a:pt x="1650985" y="1299221"/>
                  </a:moveTo>
                  <a:cubicBezTo>
                    <a:pt x="1711282" y="1293845"/>
                    <a:pt x="1775815" y="1304543"/>
                    <a:pt x="1837099" y="1333381"/>
                  </a:cubicBezTo>
                  <a:cubicBezTo>
                    <a:pt x="1918811" y="1371831"/>
                    <a:pt x="1979356" y="1435289"/>
                    <a:pt x="2011200" y="1506961"/>
                  </a:cubicBezTo>
                  <a:cubicBezTo>
                    <a:pt x="1935677" y="1528112"/>
                    <a:pt x="1848190" y="1521910"/>
                    <a:pt x="1766478" y="1483459"/>
                  </a:cubicBezTo>
                  <a:cubicBezTo>
                    <a:pt x="1684766" y="1445008"/>
                    <a:pt x="1624220" y="1381551"/>
                    <a:pt x="1592376" y="1309878"/>
                  </a:cubicBezTo>
                  <a:cubicBezTo>
                    <a:pt x="1611257" y="1304591"/>
                    <a:pt x="1630885" y="1301013"/>
                    <a:pt x="1650985" y="1299221"/>
                  </a:cubicBezTo>
                  <a:close/>
                  <a:moveTo>
                    <a:pt x="458721" y="1299221"/>
                  </a:moveTo>
                  <a:cubicBezTo>
                    <a:pt x="478820" y="1301013"/>
                    <a:pt x="498449" y="1304591"/>
                    <a:pt x="517330" y="1309878"/>
                  </a:cubicBezTo>
                  <a:cubicBezTo>
                    <a:pt x="485486" y="1381551"/>
                    <a:pt x="424940" y="1445008"/>
                    <a:pt x="343228" y="1483459"/>
                  </a:cubicBezTo>
                  <a:cubicBezTo>
                    <a:pt x="261516" y="1521910"/>
                    <a:pt x="174029" y="1528111"/>
                    <a:pt x="98506" y="1506961"/>
                  </a:cubicBezTo>
                  <a:cubicBezTo>
                    <a:pt x="130349" y="1435289"/>
                    <a:pt x="190895" y="1371831"/>
                    <a:pt x="272607" y="1333381"/>
                  </a:cubicBezTo>
                  <a:cubicBezTo>
                    <a:pt x="333891" y="1304543"/>
                    <a:pt x="398424" y="1293845"/>
                    <a:pt x="458721" y="1299221"/>
                  </a:cubicBezTo>
                  <a:close/>
                  <a:moveTo>
                    <a:pt x="1815445" y="1123451"/>
                  </a:moveTo>
                  <a:cubicBezTo>
                    <a:pt x="1837069" y="1123741"/>
                    <a:pt x="1859095" y="1125929"/>
                    <a:pt x="1881271" y="1130160"/>
                  </a:cubicBezTo>
                  <a:cubicBezTo>
                    <a:pt x="1969979" y="1147082"/>
                    <a:pt x="2044403" y="1193488"/>
                    <a:pt x="2093070" y="1254990"/>
                  </a:cubicBezTo>
                  <a:cubicBezTo>
                    <a:pt x="2025180" y="1294258"/>
                    <a:pt x="1938899" y="1310008"/>
                    <a:pt x="1850192" y="1293086"/>
                  </a:cubicBezTo>
                  <a:cubicBezTo>
                    <a:pt x="1761485" y="1276164"/>
                    <a:pt x="1687060" y="1229758"/>
                    <a:pt x="1638392" y="1168255"/>
                  </a:cubicBezTo>
                  <a:cubicBezTo>
                    <a:pt x="1689310" y="1138805"/>
                    <a:pt x="1750573" y="1122583"/>
                    <a:pt x="1815445" y="1123451"/>
                  </a:cubicBezTo>
                  <a:close/>
                  <a:moveTo>
                    <a:pt x="294261" y="1123451"/>
                  </a:moveTo>
                  <a:cubicBezTo>
                    <a:pt x="359133" y="1122583"/>
                    <a:pt x="420396" y="1138805"/>
                    <a:pt x="471314" y="1168256"/>
                  </a:cubicBezTo>
                  <a:cubicBezTo>
                    <a:pt x="422647" y="1229757"/>
                    <a:pt x="348222" y="1276164"/>
                    <a:pt x="259514" y="1293086"/>
                  </a:cubicBezTo>
                  <a:cubicBezTo>
                    <a:pt x="170807" y="1310008"/>
                    <a:pt x="84526" y="1294257"/>
                    <a:pt x="16636" y="1254990"/>
                  </a:cubicBezTo>
                  <a:cubicBezTo>
                    <a:pt x="65303" y="1193488"/>
                    <a:pt x="139728" y="1147082"/>
                    <a:pt x="228435" y="1130160"/>
                  </a:cubicBezTo>
                  <a:cubicBezTo>
                    <a:pt x="250611" y="1125929"/>
                    <a:pt x="272637" y="1123741"/>
                    <a:pt x="294261" y="1123451"/>
                  </a:cubicBezTo>
                  <a:close/>
                  <a:moveTo>
                    <a:pt x="1873517" y="922337"/>
                  </a:moveTo>
                  <a:cubicBezTo>
                    <a:pt x="1963646" y="916667"/>
                    <a:pt x="2047273" y="943107"/>
                    <a:pt x="2109706" y="990574"/>
                  </a:cubicBezTo>
                  <a:cubicBezTo>
                    <a:pt x="2053714" y="1045491"/>
                    <a:pt x="1974060" y="1082204"/>
                    <a:pt x="1883932" y="1087874"/>
                  </a:cubicBezTo>
                  <a:cubicBezTo>
                    <a:pt x="1793803" y="1093544"/>
                    <a:pt x="1710176" y="1067105"/>
                    <a:pt x="1647742" y="1019638"/>
                  </a:cubicBezTo>
                  <a:cubicBezTo>
                    <a:pt x="1703734" y="964721"/>
                    <a:pt x="1783389" y="928008"/>
                    <a:pt x="1873517" y="922337"/>
                  </a:cubicBezTo>
                  <a:close/>
                  <a:moveTo>
                    <a:pt x="236189" y="922337"/>
                  </a:moveTo>
                  <a:cubicBezTo>
                    <a:pt x="326317" y="928008"/>
                    <a:pt x="405972" y="964720"/>
                    <a:pt x="461964" y="1019638"/>
                  </a:cubicBezTo>
                  <a:cubicBezTo>
                    <a:pt x="399530" y="1067104"/>
                    <a:pt x="315903" y="1093544"/>
                    <a:pt x="225774" y="1087874"/>
                  </a:cubicBezTo>
                  <a:cubicBezTo>
                    <a:pt x="135646" y="1082204"/>
                    <a:pt x="55992" y="1045491"/>
                    <a:pt x="0" y="990574"/>
                  </a:cubicBezTo>
                  <a:cubicBezTo>
                    <a:pt x="62433" y="943107"/>
                    <a:pt x="146060" y="916667"/>
                    <a:pt x="236189" y="922337"/>
                  </a:cubicBezTo>
                  <a:close/>
                  <a:moveTo>
                    <a:pt x="1942296" y="704767"/>
                  </a:moveTo>
                  <a:cubicBezTo>
                    <a:pt x="1983960" y="706288"/>
                    <a:pt x="2023923" y="715103"/>
                    <a:pt x="2060061" y="730327"/>
                  </a:cubicBezTo>
                  <a:cubicBezTo>
                    <a:pt x="2019486" y="797444"/>
                    <a:pt x="1951465" y="852812"/>
                    <a:pt x="1865578" y="880719"/>
                  </a:cubicBezTo>
                  <a:cubicBezTo>
                    <a:pt x="1779691" y="908625"/>
                    <a:pt x="1692116" y="903813"/>
                    <a:pt x="1619839" y="873364"/>
                  </a:cubicBezTo>
                  <a:cubicBezTo>
                    <a:pt x="1660415" y="806248"/>
                    <a:pt x="1728436" y="750879"/>
                    <a:pt x="1814323" y="722973"/>
                  </a:cubicBezTo>
                  <a:cubicBezTo>
                    <a:pt x="1857266" y="709020"/>
                    <a:pt x="1900632" y="703246"/>
                    <a:pt x="1942296" y="704767"/>
                  </a:cubicBezTo>
                  <a:close/>
                  <a:moveTo>
                    <a:pt x="167410" y="704767"/>
                  </a:moveTo>
                  <a:cubicBezTo>
                    <a:pt x="209074" y="703246"/>
                    <a:pt x="252440" y="709020"/>
                    <a:pt x="295383" y="722973"/>
                  </a:cubicBezTo>
                  <a:cubicBezTo>
                    <a:pt x="381270" y="750879"/>
                    <a:pt x="449292" y="806247"/>
                    <a:pt x="489867" y="873364"/>
                  </a:cubicBezTo>
                  <a:cubicBezTo>
                    <a:pt x="417591" y="903813"/>
                    <a:pt x="330015" y="908625"/>
                    <a:pt x="244128" y="880719"/>
                  </a:cubicBezTo>
                  <a:cubicBezTo>
                    <a:pt x="158241" y="852812"/>
                    <a:pt x="90220" y="797444"/>
                    <a:pt x="49645" y="730327"/>
                  </a:cubicBezTo>
                  <a:cubicBezTo>
                    <a:pt x="85783" y="715103"/>
                    <a:pt x="125746" y="706288"/>
                    <a:pt x="167410" y="704767"/>
                  </a:cubicBezTo>
                  <a:close/>
                  <a:moveTo>
                    <a:pt x="1887774" y="487375"/>
                  </a:moveTo>
                  <a:cubicBezTo>
                    <a:pt x="1907940" y="486634"/>
                    <a:pt x="1927862" y="487723"/>
                    <a:pt x="1947256" y="490603"/>
                  </a:cubicBezTo>
                  <a:cubicBezTo>
                    <a:pt x="1924647" y="565702"/>
                    <a:pt x="1872532" y="636247"/>
                    <a:pt x="1796284" y="684635"/>
                  </a:cubicBezTo>
                  <a:cubicBezTo>
                    <a:pt x="1720035" y="733024"/>
                    <a:pt x="1634014" y="750143"/>
                    <a:pt x="1556436" y="738625"/>
                  </a:cubicBezTo>
                  <a:cubicBezTo>
                    <a:pt x="1579046" y="663526"/>
                    <a:pt x="1631161" y="592981"/>
                    <a:pt x="1707409" y="544592"/>
                  </a:cubicBezTo>
                  <a:cubicBezTo>
                    <a:pt x="1764596" y="508300"/>
                    <a:pt x="1827279" y="489599"/>
                    <a:pt x="1887774" y="487375"/>
                  </a:cubicBezTo>
                  <a:close/>
                  <a:moveTo>
                    <a:pt x="221932" y="487375"/>
                  </a:moveTo>
                  <a:cubicBezTo>
                    <a:pt x="282427" y="489598"/>
                    <a:pt x="345111" y="508300"/>
                    <a:pt x="402297" y="544592"/>
                  </a:cubicBezTo>
                  <a:cubicBezTo>
                    <a:pt x="478545" y="592981"/>
                    <a:pt x="530661" y="663526"/>
                    <a:pt x="553270" y="738625"/>
                  </a:cubicBezTo>
                  <a:cubicBezTo>
                    <a:pt x="475692" y="750142"/>
                    <a:pt x="389671" y="733024"/>
                    <a:pt x="313422" y="684635"/>
                  </a:cubicBezTo>
                  <a:cubicBezTo>
                    <a:pt x="237174" y="636247"/>
                    <a:pt x="185059" y="565701"/>
                    <a:pt x="162450" y="490603"/>
                  </a:cubicBezTo>
                  <a:cubicBezTo>
                    <a:pt x="181844" y="487723"/>
                    <a:pt x="201767" y="486634"/>
                    <a:pt x="221932" y="487375"/>
                  </a:cubicBezTo>
                  <a:close/>
                  <a:moveTo>
                    <a:pt x="1778378" y="286464"/>
                  </a:moveTo>
                  <a:cubicBezTo>
                    <a:pt x="1775155" y="364827"/>
                    <a:pt x="1742221" y="446116"/>
                    <a:pt x="1680402" y="511946"/>
                  </a:cubicBezTo>
                  <a:cubicBezTo>
                    <a:pt x="1618583" y="577777"/>
                    <a:pt x="1539522" y="615750"/>
                    <a:pt x="1461517" y="623887"/>
                  </a:cubicBezTo>
                  <a:cubicBezTo>
                    <a:pt x="1464740" y="545525"/>
                    <a:pt x="1497673" y="464235"/>
                    <a:pt x="1559493" y="398405"/>
                  </a:cubicBezTo>
                  <a:cubicBezTo>
                    <a:pt x="1621312" y="332574"/>
                    <a:pt x="1700373" y="294601"/>
                    <a:pt x="1778378" y="286464"/>
                  </a:cubicBezTo>
                  <a:close/>
                  <a:moveTo>
                    <a:pt x="331328" y="286464"/>
                  </a:moveTo>
                  <a:cubicBezTo>
                    <a:pt x="409333" y="294601"/>
                    <a:pt x="488394" y="332574"/>
                    <a:pt x="550213" y="398405"/>
                  </a:cubicBezTo>
                  <a:cubicBezTo>
                    <a:pt x="612033" y="464235"/>
                    <a:pt x="644967" y="545525"/>
                    <a:pt x="648189" y="623887"/>
                  </a:cubicBezTo>
                  <a:cubicBezTo>
                    <a:pt x="570185" y="615750"/>
                    <a:pt x="491123" y="577777"/>
                    <a:pt x="429304" y="511946"/>
                  </a:cubicBezTo>
                  <a:cubicBezTo>
                    <a:pt x="367485" y="446116"/>
                    <a:pt x="334551" y="364826"/>
                    <a:pt x="331328" y="286464"/>
                  </a:cubicBezTo>
                  <a:close/>
                  <a:moveTo>
                    <a:pt x="1564038" y="130737"/>
                  </a:moveTo>
                  <a:cubicBezTo>
                    <a:pt x="1580404" y="207438"/>
                    <a:pt x="1568721" y="294364"/>
                    <a:pt x="1525215" y="373500"/>
                  </a:cubicBezTo>
                  <a:cubicBezTo>
                    <a:pt x="1481710" y="452637"/>
                    <a:pt x="1414576" y="509079"/>
                    <a:pt x="1341045" y="536359"/>
                  </a:cubicBezTo>
                  <a:cubicBezTo>
                    <a:pt x="1324679" y="459657"/>
                    <a:pt x="1336362" y="372731"/>
                    <a:pt x="1379867" y="293595"/>
                  </a:cubicBezTo>
                  <a:cubicBezTo>
                    <a:pt x="1423373" y="214458"/>
                    <a:pt x="1490507" y="158017"/>
                    <a:pt x="1564038" y="130737"/>
                  </a:cubicBezTo>
                  <a:close/>
                  <a:moveTo>
                    <a:pt x="545669" y="130737"/>
                  </a:moveTo>
                  <a:cubicBezTo>
                    <a:pt x="619200" y="158017"/>
                    <a:pt x="686333" y="214458"/>
                    <a:pt x="729839" y="293595"/>
                  </a:cubicBezTo>
                  <a:cubicBezTo>
                    <a:pt x="773344" y="372731"/>
                    <a:pt x="785028" y="459657"/>
                    <a:pt x="768661" y="536359"/>
                  </a:cubicBezTo>
                  <a:cubicBezTo>
                    <a:pt x="695131" y="509078"/>
                    <a:pt x="627996" y="452637"/>
                    <a:pt x="584491" y="373500"/>
                  </a:cubicBezTo>
                  <a:cubicBezTo>
                    <a:pt x="540985" y="294364"/>
                    <a:pt x="529303" y="207438"/>
                    <a:pt x="545669" y="130737"/>
                  </a:cubicBezTo>
                  <a:close/>
                  <a:moveTo>
                    <a:pt x="1317704" y="33206"/>
                  </a:moveTo>
                  <a:cubicBezTo>
                    <a:pt x="1352631" y="103428"/>
                    <a:pt x="1362932" y="190528"/>
                    <a:pt x="1340474" y="277998"/>
                  </a:cubicBezTo>
                  <a:cubicBezTo>
                    <a:pt x="1318015" y="365467"/>
                    <a:pt x="1267027" y="436832"/>
                    <a:pt x="1202591" y="481541"/>
                  </a:cubicBezTo>
                  <a:cubicBezTo>
                    <a:pt x="1167664" y="411319"/>
                    <a:pt x="1157362" y="324219"/>
                    <a:pt x="1179821" y="236749"/>
                  </a:cubicBezTo>
                  <a:cubicBezTo>
                    <a:pt x="1202279" y="149280"/>
                    <a:pt x="1253267" y="77916"/>
                    <a:pt x="1317704" y="33206"/>
                  </a:cubicBezTo>
                  <a:close/>
                  <a:moveTo>
                    <a:pt x="792003" y="33206"/>
                  </a:moveTo>
                  <a:cubicBezTo>
                    <a:pt x="856440" y="77916"/>
                    <a:pt x="907428" y="149280"/>
                    <a:pt x="929886" y="236749"/>
                  </a:cubicBezTo>
                  <a:cubicBezTo>
                    <a:pt x="952345" y="324219"/>
                    <a:pt x="942044" y="411319"/>
                    <a:pt x="907116" y="481541"/>
                  </a:cubicBezTo>
                  <a:cubicBezTo>
                    <a:pt x="842680" y="436831"/>
                    <a:pt x="791692" y="365467"/>
                    <a:pt x="769233" y="277998"/>
                  </a:cubicBezTo>
                  <a:cubicBezTo>
                    <a:pt x="746775" y="190528"/>
                    <a:pt x="757077" y="103428"/>
                    <a:pt x="792003" y="33206"/>
                  </a:cubicBezTo>
                  <a:close/>
                  <a:moveTo>
                    <a:pt x="1054853" y="0"/>
                  </a:moveTo>
                  <a:cubicBezTo>
                    <a:pt x="1106147" y="59330"/>
                    <a:pt x="1137785" y="141132"/>
                    <a:pt x="1137785" y="231438"/>
                  </a:cubicBezTo>
                  <a:cubicBezTo>
                    <a:pt x="1137785" y="321745"/>
                    <a:pt x="1106147" y="403548"/>
                    <a:pt x="1054853" y="462877"/>
                  </a:cubicBezTo>
                  <a:cubicBezTo>
                    <a:pt x="1003560" y="403548"/>
                    <a:pt x="971921" y="321745"/>
                    <a:pt x="971921" y="231438"/>
                  </a:cubicBezTo>
                  <a:cubicBezTo>
                    <a:pt x="971921" y="141132"/>
                    <a:pt x="1003560" y="59330"/>
                    <a:pt x="1054853" y="0"/>
                  </a:cubicBezTo>
                  <a:close/>
                </a:path>
              </a:pathLst>
            </a:custGeom>
            <a:gradFill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chemeClr val="lt1"/>
                </a:solidFill>
              </a:endParaRPr>
            </a:p>
          </p:txBody>
        </p:sp>
        <p:sp>
          <p:nvSpPr>
            <p:cNvPr id="71" name="花边圆形4 872"/>
            <p:cNvSpPr/>
            <p:nvPr>
              <p:custDataLst>
                <p:tags r:id="rId15"/>
              </p:custDataLst>
            </p:nvPr>
          </p:nvSpPr>
          <p:spPr bwMode="auto">
            <a:xfrm rot="11700000" flipV="1">
              <a:off x="5637213" y="4225925"/>
              <a:ext cx="565150" cy="581025"/>
            </a:xfrm>
            <a:custGeom>
              <a:avLst/>
              <a:gdLst>
                <a:gd name="T0" fmla="*/ 1187323 w 2109706"/>
                <a:gd name="T1" fmla="*/ 2105544 h 2105544"/>
                <a:gd name="T2" fmla="*/ 980398 w 2109706"/>
                <a:gd name="T3" fmla="*/ 1646317 h 2105544"/>
                <a:gd name="T4" fmla="*/ 869113 w 2109706"/>
                <a:gd name="T5" fmla="*/ 1865537 h 2105544"/>
                <a:gd name="T6" fmla="*/ 1435849 w 2109706"/>
                <a:gd name="T7" fmla="*/ 1793941 h 2105544"/>
                <a:gd name="T8" fmla="*/ 1273542 w 2109706"/>
                <a:gd name="T9" fmla="*/ 1609284 h 2105544"/>
                <a:gd name="T10" fmla="*/ 665768 w 2109706"/>
                <a:gd name="T11" fmla="*/ 2039656 h 2105544"/>
                <a:gd name="T12" fmla="*/ 1404034 w 2109706"/>
                <a:gd name="T13" fmla="*/ 1537545 h 2105544"/>
                <a:gd name="T14" fmla="*/ 1472977 w 2109706"/>
                <a:gd name="T15" fmla="*/ 1773529 h 2105544"/>
                <a:gd name="T16" fmla="*/ 636729 w 2109706"/>
                <a:gd name="T17" fmla="*/ 1773529 h 2105544"/>
                <a:gd name="T18" fmla="*/ 705672 w 2109706"/>
                <a:gd name="T19" fmla="*/ 1537545 h 2105544"/>
                <a:gd name="T20" fmla="*/ 1869239 w 2109706"/>
                <a:gd name="T21" fmla="*/ 1730657 h 2105544"/>
                <a:gd name="T22" fmla="*/ 597120 w 2109706"/>
                <a:gd name="T23" fmla="*/ 1435608 h 2105544"/>
                <a:gd name="T24" fmla="*/ 365931 w 2109706"/>
                <a:gd name="T25" fmla="*/ 1519233 h 2105544"/>
                <a:gd name="T26" fmla="*/ 1837099 w 2109706"/>
                <a:gd name="T27" fmla="*/ 1333381 h 2105544"/>
                <a:gd name="T28" fmla="*/ 1592376 w 2109706"/>
                <a:gd name="T29" fmla="*/ 1309878 h 2105544"/>
                <a:gd name="T30" fmla="*/ 517330 w 2109706"/>
                <a:gd name="T31" fmla="*/ 1309878 h 2105544"/>
                <a:gd name="T32" fmla="*/ 272607 w 2109706"/>
                <a:gd name="T33" fmla="*/ 1333381 h 2105544"/>
                <a:gd name="T34" fmla="*/ 1881271 w 2109706"/>
                <a:gd name="T35" fmla="*/ 1130160 h 2105544"/>
                <a:gd name="T36" fmla="*/ 1638392 w 2109706"/>
                <a:gd name="T37" fmla="*/ 1168255 h 2105544"/>
                <a:gd name="T38" fmla="*/ 471314 w 2109706"/>
                <a:gd name="T39" fmla="*/ 1168256 h 2105544"/>
                <a:gd name="T40" fmla="*/ 228435 w 2109706"/>
                <a:gd name="T41" fmla="*/ 1130160 h 2105544"/>
                <a:gd name="T42" fmla="*/ 2109706 w 2109706"/>
                <a:gd name="T43" fmla="*/ 990574 h 2105544"/>
                <a:gd name="T44" fmla="*/ 1873517 w 2109706"/>
                <a:gd name="T45" fmla="*/ 922337 h 2105544"/>
                <a:gd name="T46" fmla="*/ 225774 w 2109706"/>
                <a:gd name="T47" fmla="*/ 1087874 h 2105544"/>
                <a:gd name="T48" fmla="*/ 1942296 w 2109706"/>
                <a:gd name="T49" fmla="*/ 704767 h 2105544"/>
                <a:gd name="T50" fmla="*/ 1619839 w 2109706"/>
                <a:gd name="T51" fmla="*/ 873364 h 2105544"/>
                <a:gd name="T52" fmla="*/ 167410 w 2109706"/>
                <a:gd name="T53" fmla="*/ 704767 h 2105544"/>
                <a:gd name="T54" fmla="*/ 244128 w 2109706"/>
                <a:gd name="T55" fmla="*/ 880719 h 2105544"/>
                <a:gd name="T56" fmla="*/ 1887774 w 2109706"/>
                <a:gd name="T57" fmla="*/ 487375 h 2105544"/>
                <a:gd name="T58" fmla="*/ 1556436 w 2109706"/>
                <a:gd name="T59" fmla="*/ 738625 h 2105544"/>
                <a:gd name="T60" fmla="*/ 221932 w 2109706"/>
                <a:gd name="T61" fmla="*/ 487375 h 2105544"/>
                <a:gd name="T62" fmla="*/ 313422 w 2109706"/>
                <a:gd name="T63" fmla="*/ 684635 h 2105544"/>
                <a:gd name="T64" fmla="*/ 1778378 w 2109706"/>
                <a:gd name="T65" fmla="*/ 286464 h 2105544"/>
                <a:gd name="T66" fmla="*/ 1559493 w 2109706"/>
                <a:gd name="T67" fmla="*/ 398405 h 2105544"/>
                <a:gd name="T68" fmla="*/ 550213 w 2109706"/>
                <a:gd name="T69" fmla="*/ 398405 h 2105544"/>
                <a:gd name="T70" fmla="*/ 331328 w 2109706"/>
                <a:gd name="T71" fmla="*/ 286464 h 2105544"/>
                <a:gd name="T72" fmla="*/ 1341045 w 2109706"/>
                <a:gd name="T73" fmla="*/ 536359 h 2105544"/>
                <a:gd name="T74" fmla="*/ 545669 w 2109706"/>
                <a:gd name="T75" fmla="*/ 130737 h 2105544"/>
                <a:gd name="T76" fmla="*/ 584491 w 2109706"/>
                <a:gd name="T77" fmla="*/ 373500 h 2105544"/>
                <a:gd name="T78" fmla="*/ 1340474 w 2109706"/>
                <a:gd name="T79" fmla="*/ 277998 h 2105544"/>
                <a:gd name="T80" fmla="*/ 1317704 w 2109706"/>
                <a:gd name="T81" fmla="*/ 33206 h 2105544"/>
                <a:gd name="T82" fmla="*/ 907116 w 2109706"/>
                <a:gd name="T83" fmla="*/ 481541 h 2105544"/>
                <a:gd name="T84" fmla="*/ 1054853 w 2109706"/>
                <a:gd name="T85" fmla="*/ 0 h 2105544"/>
                <a:gd name="T86" fmla="*/ 971921 w 2109706"/>
                <a:gd name="T87" fmla="*/ 231438 h 2105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09706" h="2105544">
                  <a:moveTo>
                    <a:pt x="1129309" y="1646317"/>
                  </a:moveTo>
                  <a:cubicBezTo>
                    <a:pt x="1187634" y="1698750"/>
                    <a:pt x="1229276" y="1775942"/>
                    <a:pt x="1240594" y="1865537"/>
                  </a:cubicBezTo>
                  <a:cubicBezTo>
                    <a:pt x="1251913" y="1955131"/>
                    <a:pt x="1230775" y="2040254"/>
                    <a:pt x="1187323" y="2105544"/>
                  </a:cubicBezTo>
                  <a:cubicBezTo>
                    <a:pt x="1128998" y="2053111"/>
                    <a:pt x="1087357" y="1975920"/>
                    <a:pt x="1076038" y="1886325"/>
                  </a:cubicBezTo>
                  <a:cubicBezTo>
                    <a:pt x="1064720" y="1796731"/>
                    <a:pt x="1085856" y="1711608"/>
                    <a:pt x="1129309" y="1646317"/>
                  </a:cubicBezTo>
                  <a:close/>
                  <a:moveTo>
                    <a:pt x="980398" y="1646317"/>
                  </a:moveTo>
                  <a:cubicBezTo>
                    <a:pt x="1023850" y="1711608"/>
                    <a:pt x="1044988" y="1796731"/>
                    <a:pt x="1033669" y="1886325"/>
                  </a:cubicBezTo>
                  <a:cubicBezTo>
                    <a:pt x="1022351" y="1975920"/>
                    <a:pt x="980709" y="2053111"/>
                    <a:pt x="922384" y="2105544"/>
                  </a:cubicBezTo>
                  <a:cubicBezTo>
                    <a:pt x="878931" y="2040254"/>
                    <a:pt x="857794" y="1955131"/>
                    <a:pt x="869113" y="1865537"/>
                  </a:cubicBezTo>
                  <a:cubicBezTo>
                    <a:pt x="880431" y="1775942"/>
                    <a:pt x="922073" y="1698750"/>
                    <a:pt x="980398" y="1646317"/>
                  </a:cubicBezTo>
                  <a:close/>
                  <a:moveTo>
                    <a:pt x="1273542" y="1609284"/>
                  </a:moveTo>
                  <a:cubicBezTo>
                    <a:pt x="1343074" y="1645565"/>
                    <a:pt x="1402604" y="1709976"/>
                    <a:pt x="1435849" y="1793941"/>
                  </a:cubicBezTo>
                  <a:cubicBezTo>
                    <a:pt x="1469093" y="1877906"/>
                    <a:pt x="1469789" y="1965610"/>
                    <a:pt x="1443938" y="2039656"/>
                  </a:cubicBezTo>
                  <a:cubicBezTo>
                    <a:pt x="1374406" y="2003375"/>
                    <a:pt x="1314876" y="1938964"/>
                    <a:pt x="1281632" y="1854999"/>
                  </a:cubicBezTo>
                  <a:cubicBezTo>
                    <a:pt x="1248388" y="1771034"/>
                    <a:pt x="1247691" y="1683329"/>
                    <a:pt x="1273542" y="1609284"/>
                  </a:cubicBezTo>
                  <a:close/>
                  <a:moveTo>
                    <a:pt x="836164" y="1609284"/>
                  </a:moveTo>
                  <a:cubicBezTo>
                    <a:pt x="862014" y="1683329"/>
                    <a:pt x="861318" y="1771034"/>
                    <a:pt x="828074" y="1854999"/>
                  </a:cubicBezTo>
                  <a:cubicBezTo>
                    <a:pt x="794830" y="1938964"/>
                    <a:pt x="735299" y="2003375"/>
                    <a:pt x="665768" y="2039656"/>
                  </a:cubicBezTo>
                  <a:cubicBezTo>
                    <a:pt x="639917" y="1965610"/>
                    <a:pt x="640613" y="1877906"/>
                    <a:pt x="673858" y="1793941"/>
                  </a:cubicBezTo>
                  <a:cubicBezTo>
                    <a:pt x="707102" y="1709976"/>
                    <a:pt x="766632" y="1645565"/>
                    <a:pt x="836164" y="1609284"/>
                  </a:cubicBezTo>
                  <a:close/>
                  <a:moveTo>
                    <a:pt x="1404034" y="1537545"/>
                  </a:moveTo>
                  <a:cubicBezTo>
                    <a:pt x="1480404" y="1555395"/>
                    <a:pt x="1554083" y="1602977"/>
                    <a:pt x="1607164" y="1676037"/>
                  </a:cubicBezTo>
                  <a:cubicBezTo>
                    <a:pt x="1660245" y="1749096"/>
                    <a:pt x="1682730" y="1833873"/>
                    <a:pt x="1676106" y="1912020"/>
                  </a:cubicBezTo>
                  <a:cubicBezTo>
                    <a:pt x="1599736" y="1894171"/>
                    <a:pt x="1526058" y="1846589"/>
                    <a:pt x="1472977" y="1773529"/>
                  </a:cubicBezTo>
                  <a:cubicBezTo>
                    <a:pt x="1419896" y="1700470"/>
                    <a:pt x="1397410" y="1615693"/>
                    <a:pt x="1404034" y="1537545"/>
                  </a:cubicBezTo>
                  <a:close/>
                  <a:moveTo>
                    <a:pt x="705672" y="1537545"/>
                  </a:moveTo>
                  <a:cubicBezTo>
                    <a:pt x="712296" y="1615693"/>
                    <a:pt x="689810" y="1700470"/>
                    <a:pt x="636729" y="1773529"/>
                  </a:cubicBezTo>
                  <a:cubicBezTo>
                    <a:pt x="583648" y="1846589"/>
                    <a:pt x="509970" y="1894171"/>
                    <a:pt x="433600" y="1912020"/>
                  </a:cubicBezTo>
                  <a:cubicBezTo>
                    <a:pt x="426976" y="1833872"/>
                    <a:pt x="449461" y="1749096"/>
                    <a:pt x="502542" y="1676037"/>
                  </a:cubicBezTo>
                  <a:cubicBezTo>
                    <a:pt x="555623" y="1602977"/>
                    <a:pt x="629302" y="1555394"/>
                    <a:pt x="705672" y="1537545"/>
                  </a:cubicBezTo>
                  <a:close/>
                  <a:moveTo>
                    <a:pt x="1512586" y="1435608"/>
                  </a:moveTo>
                  <a:cubicBezTo>
                    <a:pt x="1590995" y="1433905"/>
                    <a:pt x="1674193" y="1461669"/>
                    <a:pt x="1743775" y="1519233"/>
                  </a:cubicBezTo>
                  <a:cubicBezTo>
                    <a:pt x="1813358" y="1576796"/>
                    <a:pt x="1856220" y="1653317"/>
                    <a:pt x="1869239" y="1730657"/>
                  </a:cubicBezTo>
                  <a:cubicBezTo>
                    <a:pt x="1790829" y="1732361"/>
                    <a:pt x="1707632" y="1704597"/>
                    <a:pt x="1638050" y="1647033"/>
                  </a:cubicBezTo>
                  <a:cubicBezTo>
                    <a:pt x="1568467" y="1589470"/>
                    <a:pt x="1525604" y="1512949"/>
                    <a:pt x="1512586" y="1435608"/>
                  </a:cubicBezTo>
                  <a:close/>
                  <a:moveTo>
                    <a:pt x="597120" y="1435608"/>
                  </a:moveTo>
                  <a:cubicBezTo>
                    <a:pt x="584101" y="1512948"/>
                    <a:pt x="541239" y="1589470"/>
                    <a:pt x="471656" y="1647033"/>
                  </a:cubicBezTo>
                  <a:cubicBezTo>
                    <a:pt x="402074" y="1704597"/>
                    <a:pt x="318877" y="1732361"/>
                    <a:pt x="240467" y="1730657"/>
                  </a:cubicBezTo>
                  <a:cubicBezTo>
                    <a:pt x="253486" y="1653317"/>
                    <a:pt x="296348" y="1576796"/>
                    <a:pt x="365931" y="1519233"/>
                  </a:cubicBezTo>
                  <a:cubicBezTo>
                    <a:pt x="435513" y="1461669"/>
                    <a:pt x="518710" y="1433904"/>
                    <a:pt x="597120" y="1435608"/>
                  </a:cubicBezTo>
                  <a:close/>
                  <a:moveTo>
                    <a:pt x="1650985" y="1299221"/>
                  </a:moveTo>
                  <a:cubicBezTo>
                    <a:pt x="1711282" y="1293845"/>
                    <a:pt x="1775815" y="1304543"/>
                    <a:pt x="1837099" y="1333381"/>
                  </a:cubicBezTo>
                  <a:cubicBezTo>
                    <a:pt x="1918811" y="1371831"/>
                    <a:pt x="1979356" y="1435289"/>
                    <a:pt x="2011200" y="1506961"/>
                  </a:cubicBezTo>
                  <a:cubicBezTo>
                    <a:pt x="1935677" y="1528112"/>
                    <a:pt x="1848190" y="1521910"/>
                    <a:pt x="1766478" y="1483459"/>
                  </a:cubicBezTo>
                  <a:cubicBezTo>
                    <a:pt x="1684766" y="1445008"/>
                    <a:pt x="1624220" y="1381551"/>
                    <a:pt x="1592376" y="1309878"/>
                  </a:cubicBezTo>
                  <a:cubicBezTo>
                    <a:pt x="1611257" y="1304591"/>
                    <a:pt x="1630885" y="1301013"/>
                    <a:pt x="1650985" y="1299221"/>
                  </a:cubicBezTo>
                  <a:close/>
                  <a:moveTo>
                    <a:pt x="458721" y="1299221"/>
                  </a:moveTo>
                  <a:cubicBezTo>
                    <a:pt x="478820" y="1301013"/>
                    <a:pt x="498449" y="1304591"/>
                    <a:pt x="517330" y="1309878"/>
                  </a:cubicBezTo>
                  <a:cubicBezTo>
                    <a:pt x="485486" y="1381551"/>
                    <a:pt x="424940" y="1445008"/>
                    <a:pt x="343228" y="1483459"/>
                  </a:cubicBezTo>
                  <a:cubicBezTo>
                    <a:pt x="261516" y="1521910"/>
                    <a:pt x="174029" y="1528111"/>
                    <a:pt x="98506" y="1506961"/>
                  </a:cubicBezTo>
                  <a:cubicBezTo>
                    <a:pt x="130349" y="1435289"/>
                    <a:pt x="190895" y="1371831"/>
                    <a:pt x="272607" y="1333381"/>
                  </a:cubicBezTo>
                  <a:cubicBezTo>
                    <a:pt x="333891" y="1304543"/>
                    <a:pt x="398424" y="1293845"/>
                    <a:pt x="458721" y="1299221"/>
                  </a:cubicBezTo>
                  <a:close/>
                  <a:moveTo>
                    <a:pt x="1815445" y="1123451"/>
                  </a:moveTo>
                  <a:cubicBezTo>
                    <a:pt x="1837069" y="1123741"/>
                    <a:pt x="1859095" y="1125929"/>
                    <a:pt x="1881271" y="1130160"/>
                  </a:cubicBezTo>
                  <a:cubicBezTo>
                    <a:pt x="1969979" y="1147082"/>
                    <a:pt x="2044403" y="1193488"/>
                    <a:pt x="2093070" y="1254990"/>
                  </a:cubicBezTo>
                  <a:cubicBezTo>
                    <a:pt x="2025180" y="1294258"/>
                    <a:pt x="1938899" y="1310008"/>
                    <a:pt x="1850192" y="1293086"/>
                  </a:cubicBezTo>
                  <a:cubicBezTo>
                    <a:pt x="1761485" y="1276164"/>
                    <a:pt x="1687060" y="1229758"/>
                    <a:pt x="1638392" y="1168255"/>
                  </a:cubicBezTo>
                  <a:cubicBezTo>
                    <a:pt x="1689310" y="1138805"/>
                    <a:pt x="1750573" y="1122583"/>
                    <a:pt x="1815445" y="1123451"/>
                  </a:cubicBezTo>
                  <a:close/>
                  <a:moveTo>
                    <a:pt x="294261" y="1123451"/>
                  </a:moveTo>
                  <a:cubicBezTo>
                    <a:pt x="359133" y="1122583"/>
                    <a:pt x="420396" y="1138805"/>
                    <a:pt x="471314" y="1168256"/>
                  </a:cubicBezTo>
                  <a:cubicBezTo>
                    <a:pt x="422647" y="1229757"/>
                    <a:pt x="348222" y="1276164"/>
                    <a:pt x="259514" y="1293086"/>
                  </a:cubicBezTo>
                  <a:cubicBezTo>
                    <a:pt x="170807" y="1310008"/>
                    <a:pt x="84526" y="1294257"/>
                    <a:pt x="16636" y="1254990"/>
                  </a:cubicBezTo>
                  <a:cubicBezTo>
                    <a:pt x="65303" y="1193488"/>
                    <a:pt x="139728" y="1147082"/>
                    <a:pt x="228435" y="1130160"/>
                  </a:cubicBezTo>
                  <a:cubicBezTo>
                    <a:pt x="250611" y="1125929"/>
                    <a:pt x="272637" y="1123741"/>
                    <a:pt x="294261" y="1123451"/>
                  </a:cubicBezTo>
                  <a:close/>
                  <a:moveTo>
                    <a:pt x="1873517" y="922337"/>
                  </a:moveTo>
                  <a:cubicBezTo>
                    <a:pt x="1963646" y="916667"/>
                    <a:pt x="2047273" y="943107"/>
                    <a:pt x="2109706" y="990574"/>
                  </a:cubicBezTo>
                  <a:cubicBezTo>
                    <a:pt x="2053714" y="1045491"/>
                    <a:pt x="1974060" y="1082204"/>
                    <a:pt x="1883932" y="1087874"/>
                  </a:cubicBezTo>
                  <a:cubicBezTo>
                    <a:pt x="1793803" y="1093544"/>
                    <a:pt x="1710176" y="1067105"/>
                    <a:pt x="1647742" y="1019638"/>
                  </a:cubicBezTo>
                  <a:cubicBezTo>
                    <a:pt x="1703734" y="964721"/>
                    <a:pt x="1783389" y="928008"/>
                    <a:pt x="1873517" y="922337"/>
                  </a:cubicBezTo>
                  <a:close/>
                  <a:moveTo>
                    <a:pt x="236189" y="922337"/>
                  </a:moveTo>
                  <a:cubicBezTo>
                    <a:pt x="326317" y="928008"/>
                    <a:pt x="405972" y="964720"/>
                    <a:pt x="461964" y="1019638"/>
                  </a:cubicBezTo>
                  <a:cubicBezTo>
                    <a:pt x="399530" y="1067104"/>
                    <a:pt x="315903" y="1093544"/>
                    <a:pt x="225774" y="1087874"/>
                  </a:cubicBezTo>
                  <a:cubicBezTo>
                    <a:pt x="135646" y="1082204"/>
                    <a:pt x="55992" y="1045491"/>
                    <a:pt x="0" y="990574"/>
                  </a:cubicBezTo>
                  <a:cubicBezTo>
                    <a:pt x="62433" y="943107"/>
                    <a:pt x="146060" y="916667"/>
                    <a:pt x="236189" y="922337"/>
                  </a:cubicBezTo>
                  <a:close/>
                  <a:moveTo>
                    <a:pt x="1942296" y="704767"/>
                  </a:moveTo>
                  <a:cubicBezTo>
                    <a:pt x="1983960" y="706288"/>
                    <a:pt x="2023923" y="715103"/>
                    <a:pt x="2060061" y="730327"/>
                  </a:cubicBezTo>
                  <a:cubicBezTo>
                    <a:pt x="2019486" y="797444"/>
                    <a:pt x="1951465" y="852812"/>
                    <a:pt x="1865578" y="880719"/>
                  </a:cubicBezTo>
                  <a:cubicBezTo>
                    <a:pt x="1779691" y="908625"/>
                    <a:pt x="1692116" y="903813"/>
                    <a:pt x="1619839" y="873364"/>
                  </a:cubicBezTo>
                  <a:cubicBezTo>
                    <a:pt x="1660415" y="806248"/>
                    <a:pt x="1728436" y="750879"/>
                    <a:pt x="1814323" y="722973"/>
                  </a:cubicBezTo>
                  <a:cubicBezTo>
                    <a:pt x="1857266" y="709020"/>
                    <a:pt x="1900632" y="703246"/>
                    <a:pt x="1942296" y="704767"/>
                  </a:cubicBezTo>
                  <a:close/>
                  <a:moveTo>
                    <a:pt x="167410" y="704767"/>
                  </a:moveTo>
                  <a:cubicBezTo>
                    <a:pt x="209074" y="703246"/>
                    <a:pt x="252440" y="709020"/>
                    <a:pt x="295383" y="722973"/>
                  </a:cubicBezTo>
                  <a:cubicBezTo>
                    <a:pt x="381270" y="750879"/>
                    <a:pt x="449292" y="806247"/>
                    <a:pt x="489867" y="873364"/>
                  </a:cubicBezTo>
                  <a:cubicBezTo>
                    <a:pt x="417591" y="903813"/>
                    <a:pt x="330015" y="908625"/>
                    <a:pt x="244128" y="880719"/>
                  </a:cubicBezTo>
                  <a:cubicBezTo>
                    <a:pt x="158241" y="852812"/>
                    <a:pt x="90220" y="797444"/>
                    <a:pt x="49645" y="730327"/>
                  </a:cubicBezTo>
                  <a:cubicBezTo>
                    <a:pt x="85783" y="715103"/>
                    <a:pt x="125746" y="706288"/>
                    <a:pt x="167410" y="704767"/>
                  </a:cubicBezTo>
                  <a:close/>
                  <a:moveTo>
                    <a:pt x="1887774" y="487375"/>
                  </a:moveTo>
                  <a:cubicBezTo>
                    <a:pt x="1907940" y="486634"/>
                    <a:pt x="1927862" y="487723"/>
                    <a:pt x="1947256" y="490603"/>
                  </a:cubicBezTo>
                  <a:cubicBezTo>
                    <a:pt x="1924647" y="565702"/>
                    <a:pt x="1872532" y="636247"/>
                    <a:pt x="1796284" y="684635"/>
                  </a:cubicBezTo>
                  <a:cubicBezTo>
                    <a:pt x="1720035" y="733024"/>
                    <a:pt x="1634014" y="750143"/>
                    <a:pt x="1556436" y="738625"/>
                  </a:cubicBezTo>
                  <a:cubicBezTo>
                    <a:pt x="1579046" y="663526"/>
                    <a:pt x="1631161" y="592981"/>
                    <a:pt x="1707409" y="544592"/>
                  </a:cubicBezTo>
                  <a:cubicBezTo>
                    <a:pt x="1764596" y="508300"/>
                    <a:pt x="1827279" y="489599"/>
                    <a:pt x="1887774" y="487375"/>
                  </a:cubicBezTo>
                  <a:close/>
                  <a:moveTo>
                    <a:pt x="221932" y="487375"/>
                  </a:moveTo>
                  <a:cubicBezTo>
                    <a:pt x="282427" y="489598"/>
                    <a:pt x="345111" y="508300"/>
                    <a:pt x="402297" y="544592"/>
                  </a:cubicBezTo>
                  <a:cubicBezTo>
                    <a:pt x="478545" y="592981"/>
                    <a:pt x="530661" y="663526"/>
                    <a:pt x="553270" y="738625"/>
                  </a:cubicBezTo>
                  <a:cubicBezTo>
                    <a:pt x="475692" y="750142"/>
                    <a:pt x="389671" y="733024"/>
                    <a:pt x="313422" y="684635"/>
                  </a:cubicBezTo>
                  <a:cubicBezTo>
                    <a:pt x="237174" y="636247"/>
                    <a:pt x="185059" y="565701"/>
                    <a:pt x="162450" y="490603"/>
                  </a:cubicBezTo>
                  <a:cubicBezTo>
                    <a:pt x="181844" y="487723"/>
                    <a:pt x="201767" y="486634"/>
                    <a:pt x="221932" y="487375"/>
                  </a:cubicBezTo>
                  <a:close/>
                  <a:moveTo>
                    <a:pt x="1778378" y="286464"/>
                  </a:moveTo>
                  <a:cubicBezTo>
                    <a:pt x="1775155" y="364827"/>
                    <a:pt x="1742221" y="446116"/>
                    <a:pt x="1680402" y="511946"/>
                  </a:cubicBezTo>
                  <a:cubicBezTo>
                    <a:pt x="1618583" y="577777"/>
                    <a:pt x="1539522" y="615750"/>
                    <a:pt x="1461517" y="623887"/>
                  </a:cubicBezTo>
                  <a:cubicBezTo>
                    <a:pt x="1464740" y="545525"/>
                    <a:pt x="1497673" y="464235"/>
                    <a:pt x="1559493" y="398405"/>
                  </a:cubicBezTo>
                  <a:cubicBezTo>
                    <a:pt x="1621312" y="332574"/>
                    <a:pt x="1700373" y="294601"/>
                    <a:pt x="1778378" y="286464"/>
                  </a:cubicBezTo>
                  <a:close/>
                  <a:moveTo>
                    <a:pt x="331328" y="286464"/>
                  </a:moveTo>
                  <a:cubicBezTo>
                    <a:pt x="409333" y="294601"/>
                    <a:pt x="488394" y="332574"/>
                    <a:pt x="550213" y="398405"/>
                  </a:cubicBezTo>
                  <a:cubicBezTo>
                    <a:pt x="612033" y="464235"/>
                    <a:pt x="644967" y="545525"/>
                    <a:pt x="648189" y="623887"/>
                  </a:cubicBezTo>
                  <a:cubicBezTo>
                    <a:pt x="570185" y="615750"/>
                    <a:pt x="491123" y="577777"/>
                    <a:pt x="429304" y="511946"/>
                  </a:cubicBezTo>
                  <a:cubicBezTo>
                    <a:pt x="367485" y="446116"/>
                    <a:pt x="334551" y="364826"/>
                    <a:pt x="331328" y="286464"/>
                  </a:cubicBezTo>
                  <a:close/>
                  <a:moveTo>
                    <a:pt x="1564038" y="130737"/>
                  </a:moveTo>
                  <a:cubicBezTo>
                    <a:pt x="1580404" y="207438"/>
                    <a:pt x="1568721" y="294364"/>
                    <a:pt x="1525215" y="373500"/>
                  </a:cubicBezTo>
                  <a:cubicBezTo>
                    <a:pt x="1481710" y="452637"/>
                    <a:pt x="1414576" y="509079"/>
                    <a:pt x="1341045" y="536359"/>
                  </a:cubicBezTo>
                  <a:cubicBezTo>
                    <a:pt x="1324679" y="459657"/>
                    <a:pt x="1336362" y="372731"/>
                    <a:pt x="1379867" y="293595"/>
                  </a:cubicBezTo>
                  <a:cubicBezTo>
                    <a:pt x="1423373" y="214458"/>
                    <a:pt x="1490507" y="158017"/>
                    <a:pt x="1564038" y="130737"/>
                  </a:cubicBezTo>
                  <a:close/>
                  <a:moveTo>
                    <a:pt x="545669" y="130737"/>
                  </a:moveTo>
                  <a:cubicBezTo>
                    <a:pt x="619200" y="158017"/>
                    <a:pt x="686333" y="214458"/>
                    <a:pt x="729839" y="293595"/>
                  </a:cubicBezTo>
                  <a:cubicBezTo>
                    <a:pt x="773344" y="372731"/>
                    <a:pt x="785028" y="459657"/>
                    <a:pt x="768661" y="536359"/>
                  </a:cubicBezTo>
                  <a:cubicBezTo>
                    <a:pt x="695131" y="509078"/>
                    <a:pt x="627996" y="452637"/>
                    <a:pt x="584491" y="373500"/>
                  </a:cubicBezTo>
                  <a:cubicBezTo>
                    <a:pt x="540985" y="294364"/>
                    <a:pt x="529303" y="207438"/>
                    <a:pt x="545669" y="130737"/>
                  </a:cubicBezTo>
                  <a:close/>
                  <a:moveTo>
                    <a:pt x="1317704" y="33206"/>
                  </a:moveTo>
                  <a:cubicBezTo>
                    <a:pt x="1352631" y="103428"/>
                    <a:pt x="1362932" y="190528"/>
                    <a:pt x="1340474" y="277998"/>
                  </a:cubicBezTo>
                  <a:cubicBezTo>
                    <a:pt x="1318015" y="365467"/>
                    <a:pt x="1267027" y="436832"/>
                    <a:pt x="1202591" y="481541"/>
                  </a:cubicBezTo>
                  <a:cubicBezTo>
                    <a:pt x="1167664" y="411319"/>
                    <a:pt x="1157362" y="324219"/>
                    <a:pt x="1179821" y="236749"/>
                  </a:cubicBezTo>
                  <a:cubicBezTo>
                    <a:pt x="1202279" y="149280"/>
                    <a:pt x="1253267" y="77916"/>
                    <a:pt x="1317704" y="33206"/>
                  </a:cubicBezTo>
                  <a:close/>
                  <a:moveTo>
                    <a:pt x="792003" y="33206"/>
                  </a:moveTo>
                  <a:cubicBezTo>
                    <a:pt x="856440" y="77916"/>
                    <a:pt x="907428" y="149280"/>
                    <a:pt x="929886" y="236749"/>
                  </a:cubicBezTo>
                  <a:cubicBezTo>
                    <a:pt x="952345" y="324219"/>
                    <a:pt x="942044" y="411319"/>
                    <a:pt x="907116" y="481541"/>
                  </a:cubicBezTo>
                  <a:cubicBezTo>
                    <a:pt x="842680" y="436831"/>
                    <a:pt x="791692" y="365467"/>
                    <a:pt x="769233" y="277998"/>
                  </a:cubicBezTo>
                  <a:cubicBezTo>
                    <a:pt x="746775" y="190528"/>
                    <a:pt x="757077" y="103428"/>
                    <a:pt x="792003" y="33206"/>
                  </a:cubicBezTo>
                  <a:close/>
                  <a:moveTo>
                    <a:pt x="1054853" y="0"/>
                  </a:moveTo>
                  <a:cubicBezTo>
                    <a:pt x="1106147" y="59330"/>
                    <a:pt x="1137785" y="141132"/>
                    <a:pt x="1137785" y="231438"/>
                  </a:cubicBezTo>
                  <a:cubicBezTo>
                    <a:pt x="1137785" y="321745"/>
                    <a:pt x="1106147" y="403548"/>
                    <a:pt x="1054853" y="462877"/>
                  </a:cubicBezTo>
                  <a:cubicBezTo>
                    <a:pt x="1003560" y="403548"/>
                    <a:pt x="971921" y="321745"/>
                    <a:pt x="971921" y="231438"/>
                  </a:cubicBezTo>
                  <a:cubicBezTo>
                    <a:pt x="971921" y="141132"/>
                    <a:pt x="1003560" y="59330"/>
                    <a:pt x="1054853" y="0"/>
                  </a:cubicBezTo>
                  <a:close/>
                </a:path>
              </a:pathLst>
            </a:custGeom>
            <a:gradFill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chemeClr val="lt1"/>
                </a:solidFill>
              </a:endParaRPr>
            </a:p>
          </p:txBody>
        </p:sp>
      </p:grpSp>
      <p:grpSp>
        <p:nvGrpSpPr>
          <p:cNvPr id="72" name="组合 71"/>
          <p:cNvGrpSpPr/>
          <p:nvPr>
            <p:custDataLst>
              <p:tags r:id="rId16"/>
            </p:custDataLst>
          </p:nvPr>
        </p:nvGrpSpPr>
        <p:grpSpPr>
          <a:xfrm>
            <a:off x="9492141" y="4581922"/>
            <a:ext cx="1661183" cy="1704598"/>
            <a:chOff x="5345113" y="3917950"/>
            <a:chExt cx="1154112" cy="1184275"/>
          </a:xfrm>
          <a:gradFill>
            <a:gsLst>
              <a:gs pos="0">
                <a:srgbClr val="A11318">
                  <a:alpha val="74000"/>
                </a:srgbClr>
              </a:gs>
              <a:gs pos="100000">
                <a:srgbClr val="0D0202">
                  <a:alpha val="61000"/>
                </a:srgbClr>
              </a:gs>
            </a:gsLst>
            <a:lin ang="5400000" scaled="1"/>
          </a:gradFill>
        </p:grpSpPr>
        <p:sp>
          <p:nvSpPr>
            <p:cNvPr id="73" name="花边圆形4 872"/>
            <p:cNvSpPr/>
            <p:nvPr>
              <p:custDataLst>
                <p:tags r:id="rId17"/>
              </p:custDataLst>
            </p:nvPr>
          </p:nvSpPr>
          <p:spPr bwMode="auto">
            <a:xfrm flipV="1">
              <a:off x="5345113" y="3917950"/>
              <a:ext cx="1154112" cy="1184275"/>
            </a:xfrm>
            <a:custGeom>
              <a:avLst/>
              <a:gdLst>
                <a:gd name="T0" fmla="*/ 1187323 w 2109706"/>
                <a:gd name="T1" fmla="*/ 2105544 h 2105544"/>
                <a:gd name="T2" fmla="*/ 980398 w 2109706"/>
                <a:gd name="T3" fmla="*/ 1646317 h 2105544"/>
                <a:gd name="T4" fmla="*/ 869113 w 2109706"/>
                <a:gd name="T5" fmla="*/ 1865537 h 2105544"/>
                <a:gd name="T6" fmla="*/ 1435849 w 2109706"/>
                <a:gd name="T7" fmla="*/ 1793941 h 2105544"/>
                <a:gd name="T8" fmla="*/ 1273542 w 2109706"/>
                <a:gd name="T9" fmla="*/ 1609284 h 2105544"/>
                <a:gd name="T10" fmla="*/ 665768 w 2109706"/>
                <a:gd name="T11" fmla="*/ 2039656 h 2105544"/>
                <a:gd name="T12" fmla="*/ 1404034 w 2109706"/>
                <a:gd name="T13" fmla="*/ 1537545 h 2105544"/>
                <a:gd name="T14" fmla="*/ 1472977 w 2109706"/>
                <a:gd name="T15" fmla="*/ 1773529 h 2105544"/>
                <a:gd name="T16" fmla="*/ 636729 w 2109706"/>
                <a:gd name="T17" fmla="*/ 1773529 h 2105544"/>
                <a:gd name="T18" fmla="*/ 705672 w 2109706"/>
                <a:gd name="T19" fmla="*/ 1537545 h 2105544"/>
                <a:gd name="T20" fmla="*/ 1869239 w 2109706"/>
                <a:gd name="T21" fmla="*/ 1730657 h 2105544"/>
                <a:gd name="T22" fmla="*/ 597120 w 2109706"/>
                <a:gd name="T23" fmla="*/ 1435608 h 2105544"/>
                <a:gd name="T24" fmla="*/ 365931 w 2109706"/>
                <a:gd name="T25" fmla="*/ 1519233 h 2105544"/>
                <a:gd name="T26" fmla="*/ 1837099 w 2109706"/>
                <a:gd name="T27" fmla="*/ 1333381 h 2105544"/>
                <a:gd name="T28" fmla="*/ 1592376 w 2109706"/>
                <a:gd name="T29" fmla="*/ 1309878 h 2105544"/>
                <a:gd name="T30" fmla="*/ 517330 w 2109706"/>
                <a:gd name="T31" fmla="*/ 1309878 h 2105544"/>
                <a:gd name="T32" fmla="*/ 272607 w 2109706"/>
                <a:gd name="T33" fmla="*/ 1333381 h 2105544"/>
                <a:gd name="T34" fmla="*/ 1881271 w 2109706"/>
                <a:gd name="T35" fmla="*/ 1130160 h 2105544"/>
                <a:gd name="T36" fmla="*/ 1638392 w 2109706"/>
                <a:gd name="T37" fmla="*/ 1168255 h 2105544"/>
                <a:gd name="T38" fmla="*/ 471314 w 2109706"/>
                <a:gd name="T39" fmla="*/ 1168256 h 2105544"/>
                <a:gd name="T40" fmla="*/ 228435 w 2109706"/>
                <a:gd name="T41" fmla="*/ 1130160 h 2105544"/>
                <a:gd name="T42" fmla="*/ 2109706 w 2109706"/>
                <a:gd name="T43" fmla="*/ 990574 h 2105544"/>
                <a:gd name="T44" fmla="*/ 1873517 w 2109706"/>
                <a:gd name="T45" fmla="*/ 922337 h 2105544"/>
                <a:gd name="T46" fmla="*/ 225774 w 2109706"/>
                <a:gd name="T47" fmla="*/ 1087874 h 2105544"/>
                <a:gd name="T48" fmla="*/ 1942296 w 2109706"/>
                <a:gd name="T49" fmla="*/ 704767 h 2105544"/>
                <a:gd name="T50" fmla="*/ 1619839 w 2109706"/>
                <a:gd name="T51" fmla="*/ 873364 h 2105544"/>
                <a:gd name="T52" fmla="*/ 167410 w 2109706"/>
                <a:gd name="T53" fmla="*/ 704767 h 2105544"/>
                <a:gd name="T54" fmla="*/ 244128 w 2109706"/>
                <a:gd name="T55" fmla="*/ 880719 h 2105544"/>
                <a:gd name="T56" fmla="*/ 1887774 w 2109706"/>
                <a:gd name="T57" fmla="*/ 487375 h 2105544"/>
                <a:gd name="T58" fmla="*/ 1556436 w 2109706"/>
                <a:gd name="T59" fmla="*/ 738625 h 2105544"/>
                <a:gd name="T60" fmla="*/ 221932 w 2109706"/>
                <a:gd name="T61" fmla="*/ 487375 h 2105544"/>
                <a:gd name="T62" fmla="*/ 313422 w 2109706"/>
                <a:gd name="T63" fmla="*/ 684635 h 2105544"/>
                <a:gd name="T64" fmla="*/ 1778378 w 2109706"/>
                <a:gd name="T65" fmla="*/ 286464 h 2105544"/>
                <a:gd name="T66" fmla="*/ 1559493 w 2109706"/>
                <a:gd name="T67" fmla="*/ 398405 h 2105544"/>
                <a:gd name="T68" fmla="*/ 550213 w 2109706"/>
                <a:gd name="T69" fmla="*/ 398405 h 2105544"/>
                <a:gd name="T70" fmla="*/ 331328 w 2109706"/>
                <a:gd name="T71" fmla="*/ 286464 h 2105544"/>
                <a:gd name="T72" fmla="*/ 1341045 w 2109706"/>
                <a:gd name="T73" fmla="*/ 536359 h 2105544"/>
                <a:gd name="T74" fmla="*/ 545669 w 2109706"/>
                <a:gd name="T75" fmla="*/ 130737 h 2105544"/>
                <a:gd name="T76" fmla="*/ 584491 w 2109706"/>
                <a:gd name="T77" fmla="*/ 373500 h 2105544"/>
                <a:gd name="T78" fmla="*/ 1340474 w 2109706"/>
                <a:gd name="T79" fmla="*/ 277998 h 2105544"/>
                <a:gd name="T80" fmla="*/ 1317704 w 2109706"/>
                <a:gd name="T81" fmla="*/ 33206 h 2105544"/>
                <a:gd name="T82" fmla="*/ 907116 w 2109706"/>
                <a:gd name="T83" fmla="*/ 481541 h 2105544"/>
                <a:gd name="T84" fmla="*/ 1054853 w 2109706"/>
                <a:gd name="T85" fmla="*/ 0 h 2105544"/>
                <a:gd name="T86" fmla="*/ 971921 w 2109706"/>
                <a:gd name="T87" fmla="*/ 231438 h 2105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09706" h="2105544">
                  <a:moveTo>
                    <a:pt x="1129309" y="1646317"/>
                  </a:moveTo>
                  <a:cubicBezTo>
                    <a:pt x="1187634" y="1698750"/>
                    <a:pt x="1229276" y="1775942"/>
                    <a:pt x="1240594" y="1865537"/>
                  </a:cubicBezTo>
                  <a:cubicBezTo>
                    <a:pt x="1251913" y="1955131"/>
                    <a:pt x="1230775" y="2040254"/>
                    <a:pt x="1187323" y="2105544"/>
                  </a:cubicBezTo>
                  <a:cubicBezTo>
                    <a:pt x="1128998" y="2053111"/>
                    <a:pt x="1087357" y="1975920"/>
                    <a:pt x="1076038" y="1886325"/>
                  </a:cubicBezTo>
                  <a:cubicBezTo>
                    <a:pt x="1064720" y="1796731"/>
                    <a:pt x="1085856" y="1711608"/>
                    <a:pt x="1129309" y="1646317"/>
                  </a:cubicBezTo>
                  <a:close/>
                  <a:moveTo>
                    <a:pt x="980398" y="1646317"/>
                  </a:moveTo>
                  <a:cubicBezTo>
                    <a:pt x="1023850" y="1711608"/>
                    <a:pt x="1044988" y="1796731"/>
                    <a:pt x="1033669" y="1886325"/>
                  </a:cubicBezTo>
                  <a:cubicBezTo>
                    <a:pt x="1022351" y="1975920"/>
                    <a:pt x="980709" y="2053111"/>
                    <a:pt x="922384" y="2105544"/>
                  </a:cubicBezTo>
                  <a:cubicBezTo>
                    <a:pt x="878931" y="2040254"/>
                    <a:pt x="857794" y="1955131"/>
                    <a:pt x="869113" y="1865537"/>
                  </a:cubicBezTo>
                  <a:cubicBezTo>
                    <a:pt x="880431" y="1775942"/>
                    <a:pt x="922073" y="1698750"/>
                    <a:pt x="980398" y="1646317"/>
                  </a:cubicBezTo>
                  <a:close/>
                  <a:moveTo>
                    <a:pt x="1273542" y="1609284"/>
                  </a:moveTo>
                  <a:cubicBezTo>
                    <a:pt x="1343074" y="1645565"/>
                    <a:pt x="1402604" y="1709976"/>
                    <a:pt x="1435849" y="1793941"/>
                  </a:cubicBezTo>
                  <a:cubicBezTo>
                    <a:pt x="1469093" y="1877906"/>
                    <a:pt x="1469789" y="1965610"/>
                    <a:pt x="1443938" y="2039656"/>
                  </a:cubicBezTo>
                  <a:cubicBezTo>
                    <a:pt x="1374406" y="2003375"/>
                    <a:pt x="1314876" y="1938964"/>
                    <a:pt x="1281632" y="1854999"/>
                  </a:cubicBezTo>
                  <a:cubicBezTo>
                    <a:pt x="1248388" y="1771034"/>
                    <a:pt x="1247691" y="1683329"/>
                    <a:pt x="1273542" y="1609284"/>
                  </a:cubicBezTo>
                  <a:close/>
                  <a:moveTo>
                    <a:pt x="836164" y="1609284"/>
                  </a:moveTo>
                  <a:cubicBezTo>
                    <a:pt x="862014" y="1683329"/>
                    <a:pt x="861318" y="1771034"/>
                    <a:pt x="828074" y="1854999"/>
                  </a:cubicBezTo>
                  <a:cubicBezTo>
                    <a:pt x="794830" y="1938964"/>
                    <a:pt x="735299" y="2003375"/>
                    <a:pt x="665768" y="2039656"/>
                  </a:cubicBezTo>
                  <a:cubicBezTo>
                    <a:pt x="639917" y="1965610"/>
                    <a:pt x="640613" y="1877906"/>
                    <a:pt x="673858" y="1793941"/>
                  </a:cubicBezTo>
                  <a:cubicBezTo>
                    <a:pt x="707102" y="1709976"/>
                    <a:pt x="766632" y="1645565"/>
                    <a:pt x="836164" y="1609284"/>
                  </a:cubicBezTo>
                  <a:close/>
                  <a:moveTo>
                    <a:pt x="1404034" y="1537545"/>
                  </a:moveTo>
                  <a:cubicBezTo>
                    <a:pt x="1480404" y="1555395"/>
                    <a:pt x="1554083" y="1602977"/>
                    <a:pt x="1607164" y="1676037"/>
                  </a:cubicBezTo>
                  <a:cubicBezTo>
                    <a:pt x="1660245" y="1749096"/>
                    <a:pt x="1682730" y="1833873"/>
                    <a:pt x="1676106" y="1912020"/>
                  </a:cubicBezTo>
                  <a:cubicBezTo>
                    <a:pt x="1599736" y="1894171"/>
                    <a:pt x="1526058" y="1846589"/>
                    <a:pt x="1472977" y="1773529"/>
                  </a:cubicBezTo>
                  <a:cubicBezTo>
                    <a:pt x="1419896" y="1700470"/>
                    <a:pt x="1397410" y="1615693"/>
                    <a:pt x="1404034" y="1537545"/>
                  </a:cubicBezTo>
                  <a:close/>
                  <a:moveTo>
                    <a:pt x="705672" y="1537545"/>
                  </a:moveTo>
                  <a:cubicBezTo>
                    <a:pt x="712296" y="1615693"/>
                    <a:pt x="689810" y="1700470"/>
                    <a:pt x="636729" y="1773529"/>
                  </a:cubicBezTo>
                  <a:cubicBezTo>
                    <a:pt x="583648" y="1846589"/>
                    <a:pt x="509970" y="1894171"/>
                    <a:pt x="433600" y="1912020"/>
                  </a:cubicBezTo>
                  <a:cubicBezTo>
                    <a:pt x="426976" y="1833872"/>
                    <a:pt x="449461" y="1749096"/>
                    <a:pt x="502542" y="1676037"/>
                  </a:cubicBezTo>
                  <a:cubicBezTo>
                    <a:pt x="555623" y="1602977"/>
                    <a:pt x="629302" y="1555394"/>
                    <a:pt x="705672" y="1537545"/>
                  </a:cubicBezTo>
                  <a:close/>
                  <a:moveTo>
                    <a:pt x="1512586" y="1435608"/>
                  </a:moveTo>
                  <a:cubicBezTo>
                    <a:pt x="1590995" y="1433905"/>
                    <a:pt x="1674193" y="1461669"/>
                    <a:pt x="1743775" y="1519233"/>
                  </a:cubicBezTo>
                  <a:cubicBezTo>
                    <a:pt x="1813358" y="1576796"/>
                    <a:pt x="1856220" y="1653317"/>
                    <a:pt x="1869239" y="1730657"/>
                  </a:cubicBezTo>
                  <a:cubicBezTo>
                    <a:pt x="1790829" y="1732361"/>
                    <a:pt x="1707632" y="1704597"/>
                    <a:pt x="1638050" y="1647033"/>
                  </a:cubicBezTo>
                  <a:cubicBezTo>
                    <a:pt x="1568467" y="1589470"/>
                    <a:pt x="1525604" y="1512949"/>
                    <a:pt x="1512586" y="1435608"/>
                  </a:cubicBezTo>
                  <a:close/>
                  <a:moveTo>
                    <a:pt x="597120" y="1435608"/>
                  </a:moveTo>
                  <a:cubicBezTo>
                    <a:pt x="584101" y="1512948"/>
                    <a:pt x="541239" y="1589470"/>
                    <a:pt x="471656" y="1647033"/>
                  </a:cubicBezTo>
                  <a:cubicBezTo>
                    <a:pt x="402074" y="1704597"/>
                    <a:pt x="318877" y="1732361"/>
                    <a:pt x="240467" y="1730657"/>
                  </a:cubicBezTo>
                  <a:cubicBezTo>
                    <a:pt x="253486" y="1653317"/>
                    <a:pt x="296348" y="1576796"/>
                    <a:pt x="365931" y="1519233"/>
                  </a:cubicBezTo>
                  <a:cubicBezTo>
                    <a:pt x="435513" y="1461669"/>
                    <a:pt x="518710" y="1433904"/>
                    <a:pt x="597120" y="1435608"/>
                  </a:cubicBezTo>
                  <a:close/>
                  <a:moveTo>
                    <a:pt x="1650985" y="1299221"/>
                  </a:moveTo>
                  <a:cubicBezTo>
                    <a:pt x="1711282" y="1293845"/>
                    <a:pt x="1775815" y="1304543"/>
                    <a:pt x="1837099" y="1333381"/>
                  </a:cubicBezTo>
                  <a:cubicBezTo>
                    <a:pt x="1918811" y="1371831"/>
                    <a:pt x="1979356" y="1435289"/>
                    <a:pt x="2011200" y="1506961"/>
                  </a:cubicBezTo>
                  <a:cubicBezTo>
                    <a:pt x="1935677" y="1528112"/>
                    <a:pt x="1848190" y="1521910"/>
                    <a:pt x="1766478" y="1483459"/>
                  </a:cubicBezTo>
                  <a:cubicBezTo>
                    <a:pt x="1684766" y="1445008"/>
                    <a:pt x="1624220" y="1381551"/>
                    <a:pt x="1592376" y="1309878"/>
                  </a:cubicBezTo>
                  <a:cubicBezTo>
                    <a:pt x="1611257" y="1304591"/>
                    <a:pt x="1630885" y="1301013"/>
                    <a:pt x="1650985" y="1299221"/>
                  </a:cubicBezTo>
                  <a:close/>
                  <a:moveTo>
                    <a:pt x="458721" y="1299221"/>
                  </a:moveTo>
                  <a:cubicBezTo>
                    <a:pt x="478820" y="1301013"/>
                    <a:pt x="498449" y="1304591"/>
                    <a:pt x="517330" y="1309878"/>
                  </a:cubicBezTo>
                  <a:cubicBezTo>
                    <a:pt x="485486" y="1381551"/>
                    <a:pt x="424940" y="1445008"/>
                    <a:pt x="343228" y="1483459"/>
                  </a:cubicBezTo>
                  <a:cubicBezTo>
                    <a:pt x="261516" y="1521910"/>
                    <a:pt x="174029" y="1528111"/>
                    <a:pt x="98506" y="1506961"/>
                  </a:cubicBezTo>
                  <a:cubicBezTo>
                    <a:pt x="130349" y="1435289"/>
                    <a:pt x="190895" y="1371831"/>
                    <a:pt x="272607" y="1333381"/>
                  </a:cubicBezTo>
                  <a:cubicBezTo>
                    <a:pt x="333891" y="1304543"/>
                    <a:pt x="398424" y="1293845"/>
                    <a:pt x="458721" y="1299221"/>
                  </a:cubicBezTo>
                  <a:close/>
                  <a:moveTo>
                    <a:pt x="1815445" y="1123451"/>
                  </a:moveTo>
                  <a:cubicBezTo>
                    <a:pt x="1837069" y="1123741"/>
                    <a:pt x="1859095" y="1125929"/>
                    <a:pt x="1881271" y="1130160"/>
                  </a:cubicBezTo>
                  <a:cubicBezTo>
                    <a:pt x="1969979" y="1147082"/>
                    <a:pt x="2044403" y="1193488"/>
                    <a:pt x="2093070" y="1254990"/>
                  </a:cubicBezTo>
                  <a:cubicBezTo>
                    <a:pt x="2025180" y="1294258"/>
                    <a:pt x="1938899" y="1310008"/>
                    <a:pt x="1850192" y="1293086"/>
                  </a:cubicBezTo>
                  <a:cubicBezTo>
                    <a:pt x="1761485" y="1276164"/>
                    <a:pt x="1687060" y="1229758"/>
                    <a:pt x="1638392" y="1168255"/>
                  </a:cubicBezTo>
                  <a:cubicBezTo>
                    <a:pt x="1689310" y="1138805"/>
                    <a:pt x="1750573" y="1122583"/>
                    <a:pt x="1815445" y="1123451"/>
                  </a:cubicBezTo>
                  <a:close/>
                  <a:moveTo>
                    <a:pt x="294261" y="1123451"/>
                  </a:moveTo>
                  <a:cubicBezTo>
                    <a:pt x="359133" y="1122583"/>
                    <a:pt x="420396" y="1138805"/>
                    <a:pt x="471314" y="1168256"/>
                  </a:cubicBezTo>
                  <a:cubicBezTo>
                    <a:pt x="422647" y="1229757"/>
                    <a:pt x="348222" y="1276164"/>
                    <a:pt x="259514" y="1293086"/>
                  </a:cubicBezTo>
                  <a:cubicBezTo>
                    <a:pt x="170807" y="1310008"/>
                    <a:pt x="84526" y="1294257"/>
                    <a:pt x="16636" y="1254990"/>
                  </a:cubicBezTo>
                  <a:cubicBezTo>
                    <a:pt x="65303" y="1193488"/>
                    <a:pt x="139728" y="1147082"/>
                    <a:pt x="228435" y="1130160"/>
                  </a:cubicBezTo>
                  <a:cubicBezTo>
                    <a:pt x="250611" y="1125929"/>
                    <a:pt x="272637" y="1123741"/>
                    <a:pt x="294261" y="1123451"/>
                  </a:cubicBezTo>
                  <a:close/>
                  <a:moveTo>
                    <a:pt x="1873517" y="922337"/>
                  </a:moveTo>
                  <a:cubicBezTo>
                    <a:pt x="1963646" y="916667"/>
                    <a:pt x="2047273" y="943107"/>
                    <a:pt x="2109706" y="990574"/>
                  </a:cubicBezTo>
                  <a:cubicBezTo>
                    <a:pt x="2053714" y="1045491"/>
                    <a:pt x="1974060" y="1082204"/>
                    <a:pt x="1883932" y="1087874"/>
                  </a:cubicBezTo>
                  <a:cubicBezTo>
                    <a:pt x="1793803" y="1093544"/>
                    <a:pt x="1710176" y="1067105"/>
                    <a:pt x="1647742" y="1019638"/>
                  </a:cubicBezTo>
                  <a:cubicBezTo>
                    <a:pt x="1703734" y="964721"/>
                    <a:pt x="1783389" y="928008"/>
                    <a:pt x="1873517" y="922337"/>
                  </a:cubicBezTo>
                  <a:close/>
                  <a:moveTo>
                    <a:pt x="236189" y="922337"/>
                  </a:moveTo>
                  <a:cubicBezTo>
                    <a:pt x="326317" y="928008"/>
                    <a:pt x="405972" y="964720"/>
                    <a:pt x="461964" y="1019638"/>
                  </a:cubicBezTo>
                  <a:cubicBezTo>
                    <a:pt x="399530" y="1067104"/>
                    <a:pt x="315903" y="1093544"/>
                    <a:pt x="225774" y="1087874"/>
                  </a:cubicBezTo>
                  <a:cubicBezTo>
                    <a:pt x="135646" y="1082204"/>
                    <a:pt x="55992" y="1045491"/>
                    <a:pt x="0" y="990574"/>
                  </a:cubicBezTo>
                  <a:cubicBezTo>
                    <a:pt x="62433" y="943107"/>
                    <a:pt x="146060" y="916667"/>
                    <a:pt x="236189" y="922337"/>
                  </a:cubicBezTo>
                  <a:close/>
                  <a:moveTo>
                    <a:pt x="1942296" y="704767"/>
                  </a:moveTo>
                  <a:cubicBezTo>
                    <a:pt x="1983960" y="706288"/>
                    <a:pt x="2023923" y="715103"/>
                    <a:pt x="2060061" y="730327"/>
                  </a:cubicBezTo>
                  <a:cubicBezTo>
                    <a:pt x="2019486" y="797444"/>
                    <a:pt x="1951465" y="852812"/>
                    <a:pt x="1865578" y="880719"/>
                  </a:cubicBezTo>
                  <a:cubicBezTo>
                    <a:pt x="1779691" y="908625"/>
                    <a:pt x="1692116" y="903813"/>
                    <a:pt x="1619839" y="873364"/>
                  </a:cubicBezTo>
                  <a:cubicBezTo>
                    <a:pt x="1660415" y="806248"/>
                    <a:pt x="1728436" y="750879"/>
                    <a:pt x="1814323" y="722973"/>
                  </a:cubicBezTo>
                  <a:cubicBezTo>
                    <a:pt x="1857266" y="709020"/>
                    <a:pt x="1900632" y="703246"/>
                    <a:pt x="1942296" y="704767"/>
                  </a:cubicBezTo>
                  <a:close/>
                  <a:moveTo>
                    <a:pt x="167410" y="704767"/>
                  </a:moveTo>
                  <a:cubicBezTo>
                    <a:pt x="209074" y="703246"/>
                    <a:pt x="252440" y="709020"/>
                    <a:pt x="295383" y="722973"/>
                  </a:cubicBezTo>
                  <a:cubicBezTo>
                    <a:pt x="381270" y="750879"/>
                    <a:pt x="449292" y="806247"/>
                    <a:pt x="489867" y="873364"/>
                  </a:cubicBezTo>
                  <a:cubicBezTo>
                    <a:pt x="417591" y="903813"/>
                    <a:pt x="330015" y="908625"/>
                    <a:pt x="244128" y="880719"/>
                  </a:cubicBezTo>
                  <a:cubicBezTo>
                    <a:pt x="158241" y="852812"/>
                    <a:pt x="90220" y="797444"/>
                    <a:pt x="49645" y="730327"/>
                  </a:cubicBezTo>
                  <a:cubicBezTo>
                    <a:pt x="85783" y="715103"/>
                    <a:pt x="125746" y="706288"/>
                    <a:pt x="167410" y="704767"/>
                  </a:cubicBezTo>
                  <a:close/>
                  <a:moveTo>
                    <a:pt x="1887774" y="487375"/>
                  </a:moveTo>
                  <a:cubicBezTo>
                    <a:pt x="1907940" y="486634"/>
                    <a:pt x="1927862" y="487723"/>
                    <a:pt x="1947256" y="490603"/>
                  </a:cubicBezTo>
                  <a:cubicBezTo>
                    <a:pt x="1924647" y="565702"/>
                    <a:pt x="1872532" y="636247"/>
                    <a:pt x="1796284" y="684635"/>
                  </a:cubicBezTo>
                  <a:cubicBezTo>
                    <a:pt x="1720035" y="733024"/>
                    <a:pt x="1634014" y="750143"/>
                    <a:pt x="1556436" y="738625"/>
                  </a:cubicBezTo>
                  <a:cubicBezTo>
                    <a:pt x="1579046" y="663526"/>
                    <a:pt x="1631161" y="592981"/>
                    <a:pt x="1707409" y="544592"/>
                  </a:cubicBezTo>
                  <a:cubicBezTo>
                    <a:pt x="1764596" y="508300"/>
                    <a:pt x="1827279" y="489599"/>
                    <a:pt x="1887774" y="487375"/>
                  </a:cubicBezTo>
                  <a:close/>
                  <a:moveTo>
                    <a:pt x="221932" y="487375"/>
                  </a:moveTo>
                  <a:cubicBezTo>
                    <a:pt x="282427" y="489598"/>
                    <a:pt x="345111" y="508300"/>
                    <a:pt x="402297" y="544592"/>
                  </a:cubicBezTo>
                  <a:cubicBezTo>
                    <a:pt x="478545" y="592981"/>
                    <a:pt x="530661" y="663526"/>
                    <a:pt x="553270" y="738625"/>
                  </a:cubicBezTo>
                  <a:cubicBezTo>
                    <a:pt x="475692" y="750142"/>
                    <a:pt x="389671" y="733024"/>
                    <a:pt x="313422" y="684635"/>
                  </a:cubicBezTo>
                  <a:cubicBezTo>
                    <a:pt x="237174" y="636247"/>
                    <a:pt x="185059" y="565701"/>
                    <a:pt x="162450" y="490603"/>
                  </a:cubicBezTo>
                  <a:cubicBezTo>
                    <a:pt x="181844" y="487723"/>
                    <a:pt x="201767" y="486634"/>
                    <a:pt x="221932" y="487375"/>
                  </a:cubicBezTo>
                  <a:close/>
                  <a:moveTo>
                    <a:pt x="1778378" y="286464"/>
                  </a:moveTo>
                  <a:cubicBezTo>
                    <a:pt x="1775155" y="364827"/>
                    <a:pt x="1742221" y="446116"/>
                    <a:pt x="1680402" y="511946"/>
                  </a:cubicBezTo>
                  <a:cubicBezTo>
                    <a:pt x="1618583" y="577777"/>
                    <a:pt x="1539522" y="615750"/>
                    <a:pt x="1461517" y="623887"/>
                  </a:cubicBezTo>
                  <a:cubicBezTo>
                    <a:pt x="1464740" y="545525"/>
                    <a:pt x="1497673" y="464235"/>
                    <a:pt x="1559493" y="398405"/>
                  </a:cubicBezTo>
                  <a:cubicBezTo>
                    <a:pt x="1621312" y="332574"/>
                    <a:pt x="1700373" y="294601"/>
                    <a:pt x="1778378" y="286464"/>
                  </a:cubicBezTo>
                  <a:close/>
                  <a:moveTo>
                    <a:pt x="331328" y="286464"/>
                  </a:moveTo>
                  <a:cubicBezTo>
                    <a:pt x="409333" y="294601"/>
                    <a:pt x="488394" y="332574"/>
                    <a:pt x="550213" y="398405"/>
                  </a:cubicBezTo>
                  <a:cubicBezTo>
                    <a:pt x="612033" y="464235"/>
                    <a:pt x="644967" y="545525"/>
                    <a:pt x="648189" y="623887"/>
                  </a:cubicBezTo>
                  <a:cubicBezTo>
                    <a:pt x="570185" y="615750"/>
                    <a:pt x="491123" y="577777"/>
                    <a:pt x="429304" y="511946"/>
                  </a:cubicBezTo>
                  <a:cubicBezTo>
                    <a:pt x="367485" y="446116"/>
                    <a:pt x="334551" y="364826"/>
                    <a:pt x="331328" y="286464"/>
                  </a:cubicBezTo>
                  <a:close/>
                  <a:moveTo>
                    <a:pt x="1564038" y="130737"/>
                  </a:moveTo>
                  <a:cubicBezTo>
                    <a:pt x="1580404" y="207438"/>
                    <a:pt x="1568721" y="294364"/>
                    <a:pt x="1525215" y="373500"/>
                  </a:cubicBezTo>
                  <a:cubicBezTo>
                    <a:pt x="1481710" y="452637"/>
                    <a:pt x="1414576" y="509079"/>
                    <a:pt x="1341045" y="536359"/>
                  </a:cubicBezTo>
                  <a:cubicBezTo>
                    <a:pt x="1324679" y="459657"/>
                    <a:pt x="1336362" y="372731"/>
                    <a:pt x="1379867" y="293595"/>
                  </a:cubicBezTo>
                  <a:cubicBezTo>
                    <a:pt x="1423373" y="214458"/>
                    <a:pt x="1490507" y="158017"/>
                    <a:pt x="1564038" y="130737"/>
                  </a:cubicBezTo>
                  <a:close/>
                  <a:moveTo>
                    <a:pt x="545669" y="130737"/>
                  </a:moveTo>
                  <a:cubicBezTo>
                    <a:pt x="619200" y="158017"/>
                    <a:pt x="686333" y="214458"/>
                    <a:pt x="729839" y="293595"/>
                  </a:cubicBezTo>
                  <a:cubicBezTo>
                    <a:pt x="773344" y="372731"/>
                    <a:pt x="785028" y="459657"/>
                    <a:pt x="768661" y="536359"/>
                  </a:cubicBezTo>
                  <a:cubicBezTo>
                    <a:pt x="695131" y="509078"/>
                    <a:pt x="627996" y="452637"/>
                    <a:pt x="584491" y="373500"/>
                  </a:cubicBezTo>
                  <a:cubicBezTo>
                    <a:pt x="540985" y="294364"/>
                    <a:pt x="529303" y="207438"/>
                    <a:pt x="545669" y="130737"/>
                  </a:cubicBezTo>
                  <a:close/>
                  <a:moveTo>
                    <a:pt x="1317704" y="33206"/>
                  </a:moveTo>
                  <a:cubicBezTo>
                    <a:pt x="1352631" y="103428"/>
                    <a:pt x="1362932" y="190528"/>
                    <a:pt x="1340474" y="277998"/>
                  </a:cubicBezTo>
                  <a:cubicBezTo>
                    <a:pt x="1318015" y="365467"/>
                    <a:pt x="1267027" y="436832"/>
                    <a:pt x="1202591" y="481541"/>
                  </a:cubicBezTo>
                  <a:cubicBezTo>
                    <a:pt x="1167664" y="411319"/>
                    <a:pt x="1157362" y="324219"/>
                    <a:pt x="1179821" y="236749"/>
                  </a:cubicBezTo>
                  <a:cubicBezTo>
                    <a:pt x="1202279" y="149280"/>
                    <a:pt x="1253267" y="77916"/>
                    <a:pt x="1317704" y="33206"/>
                  </a:cubicBezTo>
                  <a:close/>
                  <a:moveTo>
                    <a:pt x="792003" y="33206"/>
                  </a:moveTo>
                  <a:cubicBezTo>
                    <a:pt x="856440" y="77916"/>
                    <a:pt x="907428" y="149280"/>
                    <a:pt x="929886" y="236749"/>
                  </a:cubicBezTo>
                  <a:cubicBezTo>
                    <a:pt x="952345" y="324219"/>
                    <a:pt x="942044" y="411319"/>
                    <a:pt x="907116" y="481541"/>
                  </a:cubicBezTo>
                  <a:cubicBezTo>
                    <a:pt x="842680" y="436831"/>
                    <a:pt x="791692" y="365467"/>
                    <a:pt x="769233" y="277998"/>
                  </a:cubicBezTo>
                  <a:cubicBezTo>
                    <a:pt x="746775" y="190528"/>
                    <a:pt x="757077" y="103428"/>
                    <a:pt x="792003" y="33206"/>
                  </a:cubicBezTo>
                  <a:close/>
                  <a:moveTo>
                    <a:pt x="1054853" y="0"/>
                  </a:moveTo>
                  <a:cubicBezTo>
                    <a:pt x="1106147" y="59330"/>
                    <a:pt x="1137785" y="141132"/>
                    <a:pt x="1137785" y="231438"/>
                  </a:cubicBezTo>
                  <a:cubicBezTo>
                    <a:pt x="1137785" y="321745"/>
                    <a:pt x="1106147" y="403548"/>
                    <a:pt x="1054853" y="462877"/>
                  </a:cubicBezTo>
                  <a:cubicBezTo>
                    <a:pt x="1003560" y="403548"/>
                    <a:pt x="971921" y="321745"/>
                    <a:pt x="971921" y="231438"/>
                  </a:cubicBezTo>
                  <a:cubicBezTo>
                    <a:pt x="971921" y="141132"/>
                    <a:pt x="1003560" y="59330"/>
                    <a:pt x="1054853" y="0"/>
                  </a:cubicBezTo>
                  <a:close/>
                </a:path>
              </a:pathLst>
            </a:custGeom>
            <a:gradFill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chemeClr val="lt1"/>
                </a:solidFill>
              </a:endParaRPr>
            </a:p>
          </p:txBody>
        </p:sp>
        <p:sp>
          <p:nvSpPr>
            <p:cNvPr id="74" name="花边圆形4 872"/>
            <p:cNvSpPr/>
            <p:nvPr>
              <p:custDataLst>
                <p:tags r:id="rId18"/>
              </p:custDataLst>
            </p:nvPr>
          </p:nvSpPr>
          <p:spPr bwMode="auto">
            <a:xfrm rot="11700000" flipV="1">
              <a:off x="5637213" y="4225925"/>
              <a:ext cx="565150" cy="581025"/>
            </a:xfrm>
            <a:custGeom>
              <a:avLst/>
              <a:gdLst>
                <a:gd name="T0" fmla="*/ 1187323 w 2109706"/>
                <a:gd name="T1" fmla="*/ 2105544 h 2105544"/>
                <a:gd name="T2" fmla="*/ 980398 w 2109706"/>
                <a:gd name="T3" fmla="*/ 1646317 h 2105544"/>
                <a:gd name="T4" fmla="*/ 869113 w 2109706"/>
                <a:gd name="T5" fmla="*/ 1865537 h 2105544"/>
                <a:gd name="T6" fmla="*/ 1435849 w 2109706"/>
                <a:gd name="T7" fmla="*/ 1793941 h 2105544"/>
                <a:gd name="T8" fmla="*/ 1273542 w 2109706"/>
                <a:gd name="T9" fmla="*/ 1609284 h 2105544"/>
                <a:gd name="T10" fmla="*/ 665768 w 2109706"/>
                <a:gd name="T11" fmla="*/ 2039656 h 2105544"/>
                <a:gd name="T12" fmla="*/ 1404034 w 2109706"/>
                <a:gd name="T13" fmla="*/ 1537545 h 2105544"/>
                <a:gd name="T14" fmla="*/ 1472977 w 2109706"/>
                <a:gd name="T15" fmla="*/ 1773529 h 2105544"/>
                <a:gd name="T16" fmla="*/ 636729 w 2109706"/>
                <a:gd name="T17" fmla="*/ 1773529 h 2105544"/>
                <a:gd name="T18" fmla="*/ 705672 w 2109706"/>
                <a:gd name="T19" fmla="*/ 1537545 h 2105544"/>
                <a:gd name="T20" fmla="*/ 1869239 w 2109706"/>
                <a:gd name="T21" fmla="*/ 1730657 h 2105544"/>
                <a:gd name="T22" fmla="*/ 597120 w 2109706"/>
                <a:gd name="T23" fmla="*/ 1435608 h 2105544"/>
                <a:gd name="T24" fmla="*/ 365931 w 2109706"/>
                <a:gd name="T25" fmla="*/ 1519233 h 2105544"/>
                <a:gd name="T26" fmla="*/ 1837099 w 2109706"/>
                <a:gd name="T27" fmla="*/ 1333381 h 2105544"/>
                <a:gd name="T28" fmla="*/ 1592376 w 2109706"/>
                <a:gd name="T29" fmla="*/ 1309878 h 2105544"/>
                <a:gd name="T30" fmla="*/ 517330 w 2109706"/>
                <a:gd name="T31" fmla="*/ 1309878 h 2105544"/>
                <a:gd name="T32" fmla="*/ 272607 w 2109706"/>
                <a:gd name="T33" fmla="*/ 1333381 h 2105544"/>
                <a:gd name="T34" fmla="*/ 1881271 w 2109706"/>
                <a:gd name="T35" fmla="*/ 1130160 h 2105544"/>
                <a:gd name="T36" fmla="*/ 1638392 w 2109706"/>
                <a:gd name="T37" fmla="*/ 1168255 h 2105544"/>
                <a:gd name="T38" fmla="*/ 471314 w 2109706"/>
                <a:gd name="T39" fmla="*/ 1168256 h 2105544"/>
                <a:gd name="T40" fmla="*/ 228435 w 2109706"/>
                <a:gd name="T41" fmla="*/ 1130160 h 2105544"/>
                <a:gd name="T42" fmla="*/ 2109706 w 2109706"/>
                <a:gd name="T43" fmla="*/ 990574 h 2105544"/>
                <a:gd name="T44" fmla="*/ 1873517 w 2109706"/>
                <a:gd name="T45" fmla="*/ 922337 h 2105544"/>
                <a:gd name="T46" fmla="*/ 225774 w 2109706"/>
                <a:gd name="T47" fmla="*/ 1087874 h 2105544"/>
                <a:gd name="T48" fmla="*/ 1942296 w 2109706"/>
                <a:gd name="T49" fmla="*/ 704767 h 2105544"/>
                <a:gd name="T50" fmla="*/ 1619839 w 2109706"/>
                <a:gd name="T51" fmla="*/ 873364 h 2105544"/>
                <a:gd name="T52" fmla="*/ 167410 w 2109706"/>
                <a:gd name="T53" fmla="*/ 704767 h 2105544"/>
                <a:gd name="T54" fmla="*/ 244128 w 2109706"/>
                <a:gd name="T55" fmla="*/ 880719 h 2105544"/>
                <a:gd name="T56" fmla="*/ 1887774 w 2109706"/>
                <a:gd name="T57" fmla="*/ 487375 h 2105544"/>
                <a:gd name="T58" fmla="*/ 1556436 w 2109706"/>
                <a:gd name="T59" fmla="*/ 738625 h 2105544"/>
                <a:gd name="T60" fmla="*/ 221932 w 2109706"/>
                <a:gd name="T61" fmla="*/ 487375 h 2105544"/>
                <a:gd name="T62" fmla="*/ 313422 w 2109706"/>
                <a:gd name="T63" fmla="*/ 684635 h 2105544"/>
                <a:gd name="T64" fmla="*/ 1778378 w 2109706"/>
                <a:gd name="T65" fmla="*/ 286464 h 2105544"/>
                <a:gd name="T66" fmla="*/ 1559493 w 2109706"/>
                <a:gd name="T67" fmla="*/ 398405 h 2105544"/>
                <a:gd name="T68" fmla="*/ 550213 w 2109706"/>
                <a:gd name="T69" fmla="*/ 398405 h 2105544"/>
                <a:gd name="T70" fmla="*/ 331328 w 2109706"/>
                <a:gd name="T71" fmla="*/ 286464 h 2105544"/>
                <a:gd name="T72" fmla="*/ 1341045 w 2109706"/>
                <a:gd name="T73" fmla="*/ 536359 h 2105544"/>
                <a:gd name="T74" fmla="*/ 545669 w 2109706"/>
                <a:gd name="T75" fmla="*/ 130737 h 2105544"/>
                <a:gd name="T76" fmla="*/ 584491 w 2109706"/>
                <a:gd name="T77" fmla="*/ 373500 h 2105544"/>
                <a:gd name="T78" fmla="*/ 1340474 w 2109706"/>
                <a:gd name="T79" fmla="*/ 277998 h 2105544"/>
                <a:gd name="T80" fmla="*/ 1317704 w 2109706"/>
                <a:gd name="T81" fmla="*/ 33206 h 2105544"/>
                <a:gd name="T82" fmla="*/ 907116 w 2109706"/>
                <a:gd name="T83" fmla="*/ 481541 h 2105544"/>
                <a:gd name="T84" fmla="*/ 1054853 w 2109706"/>
                <a:gd name="T85" fmla="*/ 0 h 2105544"/>
                <a:gd name="T86" fmla="*/ 971921 w 2109706"/>
                <a:gd name="T87" fmla="*/ 231438 h 2105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09706" h="2105544">
                  <a:moveTo>
                    <a:pt x="1129309" y="1646317"/>
                  </a:moveTo>
                  <a:cubicBezTo>
                    <a:pt x="1187634" y="1698750"/>
                    <a:pt x="1229276" y="1775942"/>
                    <a:pt x="1240594" y="1865537"/>
                  </a:cubicBezTo>
                  <a:cubicBezTo>
                    <a:pt x="1251913" y="1955131"/>
                    <a:pt x="1230775" y="2040254"/>
                    <a:pt x="1187323" y="2105544"/>
                  </a:cubicBezTo>
                  <a:cubicBezTo>
                    <a:pt x="1128998" y="2053111"/>
                    <a:pt x="1087357" y="1975920"/>
                    <a:pt x="1076038" y="1886325"/>
                  </a:cubicBezTo>
                  <a:cubicBezTo>
                    <a:pt x="1064720" y="1796731"/>
                    <a:pt x="1085856" y="1711608"/>
                    <a:pt x="1129309" y="1646317"/>
                  </a:cubicBezTo>
                  <a:close/>
                  <a:moveTo>
                    <a:pt x="980398" y="1646317"/>
                  </a:moveTo>
                  <a:cubicBezTo>
                    <a:pt x="1023850" y="1711608"/>
                    <a:pt x="1044988" y="1796731"/>
                    <a:pt x="1033669" y="1886325"/>
                  </a:cubicBezTo>
                  <a:cubicBezTo>
                    <a:pt x="1022351" y="1975920"/>
                    <a:pt x="980709" y="2053111"/>
                    <a:pt x="922384" y="2105544"/>
                  </a:cubicBezTo>
                  <a:cubicBezTo>
                    <a:pt x="878931" y="2040254"/>
                    <a:pt x="857794" y="1955131"/>
                    <a:pt x="869113" y="1865537"/>
                  </a:cubicBezTo>
                  <a:cubicBezTo>
                    <a:pt x="880431" y="1775942"/>
                    <a:pt x="922073" y="1698750"/>
                    <a:pt x="980398" y="1646317"/>
                  </a:cubicBezTo>
                  <a:close/>
                  <a:moveTo>
                    <a:pt x="1273542" y="1609284"/>
                  </a:moveTo>
                  <a:cubicBezTo>
                    <a:pt x="1343074" y="1645565"/>
                    <a:pt x="1402604" y="1709976"/>
                    <a:pt x="1435849" y="1793941"/>
                  </a:cubicBezTo>
                  <a:cubicBezTo>
                    <a:pt x="1469093" y="1877906"/>
                    <a:pt x="1469789" y="1965610"/>
                    <a:pt x="1443938" y="2039656"/>
                  </a:cubicBezTo>
                  <a:cubicBezTo>
                    <a:pt x="1374406" y="2003375"/>
                    <a:pt x="1314876" y="1938964"/>
                    <a:pt x="1281632" y="1854999"/>
                  </a:cubicBezTo>
                  <a:cubicBezTo>
                    <a:pt x="1248388" y="1771034"/>
                    <a:pt x="1247691" y="1683329"/>
                    <a:pt x="1273542" y="1609284"/>
                  </a:cubicBezTo>
                  <a:close/>
                  <a:moveTo>
                    <a:pt x="836164" y="1609284"/>
                  </a:moveTo>
                  <a:cubicBezTo>
                    <a:pt x="862014" y="1683329"/>
                    <a:pt x="861318" y="1771034"/>
                    <a:pt x="828074" y="1854999"/>
                  </a:cubicBezTo>
                  <a:cubicBezTo>
                    <a:pt x="794830" y="1938964"/>
                    <a:pt x="735299" y="2003375"/>
                    <a:pt x="665768" y="2039656"/>
                  </a:cubicBezTo>
                  <a:cubicBezTo>
                    <a:pt x="639917" y="1965610"/>
                    <a:pt x="640613" y="1877906"/>
                    <a:pt x="673858" y="1793941"/>
                  </a:cubicBezTo>
                  <a:cubicBezTo>
                    <a:pt x="707102" y="1709976"/>
                    <a:pt x="766632" y="1645565"/>
                    <a:pt x="836164" y="1609284"/>
                  </a:cubicBezTo>
                  <a:close/>
                  <a:moveTo>
                    <a:pt x="1404034" y="1537545"/>
                  </a:moveTo>
                  <a:cubicBezTo>
                    <a:pt x="1480404" y="1555395"/>
                    <a:pt x="1554083" y="1602977"/>
                    <a:pt x="1607164" y="1676037"/>
                  </a:cubicBezTo>
                  <a:cubicBezTo>
                    <a:pt x="1660245" y="1749096"/>
                    <a:pt x="1682730" y="1833873"/>
                    <a:pt x="1676106" y="1912020"/>
                  </a:cubicBezTo>
                  <a:cubicBezTo>
                    <a:pt x="1599736" y="1894171"/>
                    <a:pt x="1526058" y="1846589"/>
                    <a:pt x="1472977" y="1773529"/>
                  </a:cubicBezTo>
                  <a:cubicBezTo>
                    <a:pt x="1419896" y="1700470"/>
                    <a:pt x="1397410" y="1615693"/>
                    <a:pt x="1404034" y="1537545"/>
                  </a:cubicBezTo>
                  <a:close/>
                  <a:moveTo>
                    <a:pt x="705672" y="1537545"/>
                  </a:moveTo>
                  <a:cubicBezTo>
                    <a:pt x="712296" y="1615693"/>
                    <a:pt x="689810" y="1700470"/>
                    <a:pt x="636729" y="1773529"/>
                  </a:cubicBezTo>
                  <a:cubicBezTo>
                    <a:pt x="583648" y="1846589"/>
                    <a:pt x="509970" y="1894171"/>
                    <a:pt x="433600" y="1912020"/>
                  </a:cubicBezTo>
                  <a:cubicBezTo>
                    <a:pt x="426976" y="1833872"/>
                    <a:pt x="449461" y="1749096"/>
                    <a:pt x="502542" y="1676037"/>
                  </a:cubicBezTo>
                  <a:cubicBezTo>
                    <a:pt x="555623" y="1602977"/>
                    <a:pt x="629302" y="1555394"/>
                    <a:pt x="705672" y="1537545"/>
                  </a:cubicBezTo>
                  <a:close/>
                  <a:moveTo>
                    <a:pt x="1512586" y="1435608"/>
                  </a:moveTo>
                  <a:cubicBezTo>
                    <a:pt x="1590995" y="1433905"/>
                    <a:pt x="1674193" y="1461669"/>
                    <a:pt x="1743775" y="1519233"/>
                  </a:cubicBezTo>
                  <a:cubicBezTo>
                    <a:pt x="1813358" y="1576796"/>
                    <a:pt x="1856220" y="1653317"/>
                    <a:pt x="1869239" y="1730657"/>
                  </a:cubicBezTo>
                  <a:cubicBezTo>
                    <a:pt x="1790829" y="1732361"/>
                    <a:pt x="1707632" y="1704597"/>
                    <a:pt x="1638050" y="1647033"/>
                  </a:cubicBezTo>
                  <a:cubicBezTo>
                    <a:pt x="1568467" y="1589470"/>
                    <a:pt x="1525604" y="1512949"/>
                    <a:pt x="1512586" y="1435608"/>
                  </a:cubicBezTo>
                  <a:close/>
                  <a:moveTo>
                    <a:pt x="597120" y="1435608"/>
                  </a:moveTo>
                  <a:cubicBezTo>
                    <a:pt x="584101" y="1512948"/>
                    <a:pt x="541239" y="1589470"/>
                    <a:pt x="471656" y="1647033"/>
                  </a:cubicBezTo>
                  <a:cubicBezTo>
                    <a:pt x="402074" y="1704597"/>
                    <a:pt x="318877" y="1732361"/>
                    <a:pt x="240467" y="1730657"/>
                  </a:cubicBezTo>
                  <a:cubicBezTo>
                    <a:pt x="253486" y="1653317"/>
                    <a:pt x="296348" y="1576796"/>
                    <a:pt x="365931" y="1519233"/>
                  </a:cubicBezTo>
                  <a:cubicBezTo>
                    <a:pt x="435513" y="1461669"/>
                    <a:pt x="518710" y="1433904"/>
                    <a:pt x="597120" y="1435608"/>
                  </a:cubicBezTo>
                  <a:close/>
                  <a:moveTo>
                    <a:pt x="1650985" y="1299221"/>
                  </a:moveTo>
                  <a:cubicBezTo>
                    <a:pt x="1711282" y="1293845"/>
                    <a:pt x="1775815" y="1304543"/>
                    <a:pt x="1837099" y="1333381"/>
                  </a:cubicBezTo>
                  <a:cubicBezTo>
                    <a:pt x="1918811" y="1371831"/>
                    <a:pt x="1979356" y="1435289"/>
                    <a:pt x="2011200" y="1506961"/>
                  </a:cubicBezTo>
                  <a:cubicBezTo>
                    <a:pt x="1935677" y="1528112"/>
                    <a:pt x="1848190" y="1521910"/>
                    <a:pt x="1766478" y="1483459"/>
                  </a:cubicBezTo>
                  <a:cubicBezTo>
                    <a:pt x="1684766" y="1445008"/>
                    <a:pt x="1624220" y="1381551"/>
                    <a:pt x="1592376" y="1309878"/>
                  </a:cubicBezTo>
                  <a:cubicBezTo>
                    <a:pt x="1611257" y="1304591"/>
                    <a:pt x="1630885" y="1301013"/>
                    <a:pt x="1650985" y="1299221"/>
                  </a:cubicBezTo>
                  <a:close/>
                  <a:moveTo>
                    <a:pt x="458721" y="1299221"/>
                  </a:moveTo>
                  <a:cubicBezTo>
                    <a:pt x="478820" y="1301013"/>
                    <a:pt x="498449" y="1304591"/>
                    <a:pt x="517330" y="1309878"/>
                  </a:cubicBezTo>
                  <a:cubicBezTo>
                    <a:pt x="485486" y="1381551"/>
                    <a:pt x="424940" y="1445008"/>
                    <a:pt x="343228" y="1483459"/>
                  </a:cubicBezTo>
                  <a:cubicBezTo>
                    <a:pt x="261516" y="1521910"/>
                    <a:pt x="174029" y="1528111"/>
                    <a:pt x="98506" y="1506961"/>
                  </a:cubicBezTo>
                  <a:cubicBezTo>
                    <a:pt x="130349" y="1435289"/>
                    <a:pt x="190895" y="1371831"/>
                    <a:pt x="272607" y="1333381"/>
                  </a:cubicBezTo>
                  <a:cubicBezTo>
                    <a:pt x="333891" y="1304543"/>
                    <a:pt x="398424" y="1293845"/>
                    <a:pt x="458721" y="1299221"/>
                  </a:cubicBezTo>
                  <a:close/>
                  <a:moveTo>
                    <a:pt x="1815445" y="1123451"/>
                  </a:moveTo>
                  <a:cubicBezTo>
                    <a:pt x="1837069" y="1123741"/>
                    <a:pt x="1859095" y="1125929"/>
                    <a:pt x="1881271" y="1130160"/>
                  </a:cubicBezTo>
                  <a:cubicBezTo>
                    <a:pt x="1969979" y="1147082"/>
                    <a:pt x="2044403" y="1193488"/>
                    <a:pt x="2093070" y="1254990"/>
                  </a:cubicBezTo>
                  <a:cubicBezTo>
                    <a:pt x="2025180" y="1294258"/>
                    <a:pt x="1938899" y="1310008"/>
                    <a:pt x="1850192" y="1293086"/>
                  </a:cubicBezTo>
                  <a:cubicBezTo>
                    <a:pt x="1761485" y="1276164"/>
                    <a:pt x="1687060" y="1229758"/>
                    <a:pt x="1638392" y="1168255"/>
                  </a:cubicBezTo>
                  <a:cubicBezTo>
                    <a:pt x="1689310" y="1138805"/>
                    <a:pt x="1750573" y="1122583"/>
                    <a:pt x="1815445" y="1123451"/>
                  </a:cubicBezTo>
                  <a:close/>
                  <a:moveTo>
                    <a:pt x="294261" y="1123451"/>
                  </a:moveTo>
                  <a:cubicBezTo>
                    <a:pt x="359133" y="1122583"/>
                    <a:pt x="420396" y="1138805"/>
                    <a:pt x="471314" y="1168256"/>
                  </a:cubicBezTo>
                  <a:cubicBezTo>
                    <a:pt x="422647" y="1229757"/>
                    <a:pt x="348222" y="1276164"/>
                    <a:pt x="259514" y="1293086"/>
                  </a:cubicBezTo>
                  <a:cubicBezTo>
                    <a:pt x="170807" y="1310008"/>
                    <a:pt x="84526" y="1294257"/>
                    <a:pt x="16636" y="1254990"/>
                  </a:cubicBezTo>
                  <a:cubicBezTo>
                    <a:pt x="65303" y="1193488"/>
                    <a:pt x="139728" y="1147082"/>
                    <a:pt x="228435" y="1130160"/>
                  </a:cubicBezTo>
                  <a:cubicBezTo>
                    <a:pt x="250611" y="1125929"/>
                    <a:pt x="272637" y="1123741"/>
                    <a:pt x="294261" y="1123451"/>
                  </a:cubicBezTo>
                  <a:close/>
                  <a:moveTo>
                    <a:pt x="1873517" y="922337"/>
                  </a:moveTo>
                  <a:cubicBezTo>
                    <a:pt x="1963646" y="916667"/>
                    <a:pt x="2047273" y="943107"/>
                    <a:pt x="2109706" y="990574"/>
                  </a:cubicBezTo>
                  <a:cubicBezTo>
                    <a:pt x="2053714" y="1045491"/>
                    <a:pt x="1974060" y="1082204"/>
                    <a:pt x="1883932" y="1087874"/>
                  </a:cubicBezTo>
                  <a:cubicBezTo>
                    <a:pt x="1793803" y="1093544"/>
                    <a:pt x="1710176" y="1067105"/>
                    <a:pt x="1647742" y="1019638"/>
                  </a:cubicBezTo>
                  <a:cubicBezTo>
                    <a:pt x="1703734" y="964721"/>
                    <a:pt x="1783389" y="928008"/>
                    <a:pt x="1873517" y="922337"/>
                  </a:cubicBezTo>
                  <a:close/>
                  <a:moveTo>
                    <a:pt x="236189" y="922337"/>
                  </a:moveTo>
                  <a:cubicBezTo>
                    <a:pt x="326317" y="928008"/>
                    <a:pt x="405972" y="964720"/>
                    <a:pt x="461964" y="1019638"/>
                  </a:cubicBezTo>
                  <a:cubicBezTo>
                    <a:pt x="399530" y="1067104"/>
                    <a:pt x="315903" y="1093544"/>
                    <a:pt x="225774" y="1087874"/>
                  </a:cubicBezTo>
                  <a:cubicBezTo>
                    <a:pt x="135646" y="1082204"/>
                    <a:pt x="55992" y="1045491"/>
                    <a:pt x="0" y="990574"/>
                  </a:cubicBezTo>
                  <a:cubicBezTo>
                    <a:pt x="62433" y="943107"/>
                    <a:pt x="146060" y="916667"/>
                    <a:pt x="236189" y="922337"/>
                  </a:cubicBezTo>
                  <a:close/>
                  <a:moveTo>
                    <a:pt x="1942296" y="704767"/>
                  </a:moveTo>
                  <a:cubicBezTo>
                    <a:pt x="1983960" y="706288"/>
                    <a:pt x="2023923" y="715103"/>
                    <a:pt x="2060061" y="730327"/>
                  </a:cubicBezTo>
                  <a:cubicBezTo>
                    <a:pt x="2019486" y="797444"/>
                    <a:pt x="1951465" y="852812"/>
                    <a:pt x="1865578" y="880719"/>
                  </a:cubicBezTo>
                  <a:cubicBezTo>
                    <a:pt x="1779691" y="908625"/>
                    <a:pt x="1692116" y="903813"/>
                    <a:pt x="1619839" y="873364"/>
                  </a:cubicBezTo>
                  <a:cubicBezTo>
                    <a:pt x="1660415" y="806248"/>
                    <a:pt x="1728436" y="750879"/>
                    <a:pt x="1814323" y="722973"/>
                  </a:cubicBezTo>
                  <a:cubicBezTo>
                    <a:pt x="1857266" y="709020"/>
                    <a:pt x="1900632" y="703246"/>
                    <a:pt x="1942296" y="704767"/>
                  </a:cubicBezTo>
                  <a:close/>
                  <a:moveTo>
                    <a:pt x="167410" y="704767"/>
                  </a:moveTo>
                  <a:cubicBezTo>
                    <a:pt x="209074" y="703246"/>
                    <a:pt x="252440" y="709020"/>
                    <a:pt x="295383" y="722973"/>
                  </a:cubicBezTo>
                  <a:cubicBezTo>
                    <a:pt x="381270" y="750879"/>
                    <a:pt x="449292" y="806247"/>
                    <a:pt x="489867" y="873364"/>
                  </a:cubicBezTo>
                  <a:cubicBezTo>
                    <a:pt x="417591" y="903813"/>
                    <a:pt x="330015" y="908625"/>
                    <a:pt x="244128" y="880719"/>
                  </a:cubicBezTo>
                  <a:cubicBezTo>
                    <a:pt x="158241" y="852812"/>
                    <a:pt x="90220" y="797444"/>
                    <a:pt x="49645" y="730327"/>
                  </a:cubicBezTo>
                  <a:cubicBezTo>
                    <a:pt x="85783" y="715103"/>
                    <a:pt x="125746" y="706288"/>
                    <a:pt x="167410" y="704767"/>
                  </a:cubicBezTo>
                  <a:close/>
                  <a:moveTo>
                    <a:pt x="1887774" y="487375"/>
                  </a:moveTo>
                  <a:cubicBezTo>
                    <a:pt x="1907940" y="486634"/>
                    <a:pt x="1927862" y="487723"/>
                    <a:pt x="1947256" y="490603"/>
                  </a:cubicBezTo>
                  <a:cubicBezTo>
                    <a:pt x="1924647" y="565702"/>
                    <a:pt x="1872532" y="636247"/>
                    <a:pt x="1796284" y="684635"/>
                  </a:cubicBezTo>
                  <a:cubicBezTo>
                    <a:pt x="1720035" y="733024"/>
                    <a:pt x="1634014" y="750143"/>
                    <a:pt x="1556436" y="738625"/>
                  </a:cubicBezTo>
                  <a:cubicBezTo>
                    <a:pt x="1579046" y="663526"/>
                    <a:pt x="1631161" y="592981"/>
                    <a:pt x="1707409" y="544592"/>
                  </a:cubicBezTo>
                  <a:cubicBezTo>
                    <a:pt x="1764596" y="508300"/>
                    <a:pt x="1827279" y="489599"/>
                    <a:pt x="1887774" y="487375"/>
                  </a:cubicBezTo>
                  <a:close/>
                  <a:moveTo>
                    <a:pt x="221932" y="487375"/>
                  </a:moveTo>
                  <a:cubicBezTo>
                    <a:pt x="282427" y="489598"/>
                    <a:pt x="345111" y="508300"/>
                    <a:pt x="402297" y="544592"/>
                  </a:cubicBezTo>
                  <a:cubicBezTo>
                    <a:pt x="478545" y="592981"/>
                    <a:pt x="530661" y="663526"/>
                    <a:pt x="553270" y="738625"/>
                  </a:cubicBezTo>
                  <a:cubicBezTo>
                    <a:pt x="475692" y="750142"/>
                    <a:pt x="389671" y="733024"/>
                    <a:pt x="313422" y="684635"/>
                  </a:cubicBezTo>
                  <a:cubicBezTo>
                    <a:pt x="237174" y="636247"/>
                    <a:pt x="185059" y="565701"/>
                    <a:pt x="162450" y="490603"/>
                  </a:cubicBezTo>
                  <a:cubicBezTo>
                    <a:pt x="181844" y="487723"/>
                    <a:pt x="201767" y="486634"/>
                    <a:pt x="221932" y="487375"/>
                  </a:cubicBezTo>
                  <a:close/>
                  <a:moveTo>
                    <a:pt x="1778378" y="286464"/>
                  </a:moveTo>
                  <a:cubicBezTo>
                    <a:pt x="1775155" y="364827"/>
                    <a:pt x="1742221" y="446116"/>
                    <a:pt x="1680402" y="511946"/>
                  </a:cubicBezTo>
                  <a:cubicBezTo>
                    <a:pt x="1618583" y="577777"/>
                    <a:pt x="1539522" y="615750"/>
                    <a:pt x="1461517" y="623887"/>
                  </a:cubicBezTo>
                  <a:cubicBezTo>
                    <a:pt x="1464740" y="545525"/>
                    <a:pt x="1497673" y="464235"/>
                    <a:pt x="1559493" y="398405"/>
                  </a:cubicBezTo>
                  <a:cubicBezTo>
                    <a:pt x="1621312" y="332574"/>
                    <a:pt x="1700373" y="294601"/>
                    <a:pt x="1778378" y="286464"/>
                  </a:cubicBezTo>
                  <a:close/>
                  <a:moveTo>
                    <a:pt x="331328" y="286464"/>
                  </a:moveTo>
                  <a:cubicBezTo>
                    <a:pt x="409333" y="294601"/>
                    <a:pt x="488394" y="332574"/>
                    <a:pt x="550213" y="398405"/>
                  </a:cubicBezTo>
                  <a:cubicBezTo>
                    <a:pt x="612033" y="464235"/>
                    <a:pt x="644967" y="545525"/>
                    <a:pt x="648189" y="623887"/>
                  </a:cubicBezTo>
                  <a:cubicBezTo>
                    <a:pt x="570185" y="615750"/>
                    <a:pt x="491123" y="577777"/>
                    <a:pt x="429304" y="511946"/>
                  </a:cubicBezTo>
                  <a:cubicBezTo>
                    <a:pt x="367485" y="446116"/>
                    <a:pt x="334551" y="364826"/>
                    <a:pt x="331328" y="286464"/>
                  </a:cubicBezTo>
                  <a:close/>
                  <a:moveTo>
                    <a:pt x="1564038" y="130737"/>
                  </a:moveTo>
                  <a:cubicBezTo>
                    <a:pt x="1580404" y="207438"/>
                    <a:pt x="1568721" y="294364"/>
                    <a:pt x="1525215" y="373500"/>
                  </a:cubicBezTo>
                  <a:cubicBezTo>
                    <a:pt x="1481710" y="452637"/>
                    <a:pt x="1414576" y="509079"/>
                    <a:pt x="1341045" y="536359"/>
                  </a:cubicBezTo>
                  <a:cubicBezTo>
                    <a:pt x="1324679" y="459657"/>
                    <a:pt x="1336362" y="372731"/>
                    <a:pt x="1379867" y="293595"/>
                  </a:cubicBezTo>
                  <a:cubicBezTo>
                    <a:pt x="1423373" y="214458"/>
                    <a:pt x="1490507" y="158017"/>
                    <a:pt x="1564038" y="130737"/>
                  </a:cubicBezTo>
                  <a:close/>
                  <a:moveTo>
                    <a:pt x="545669" y="130737"/>
                  </a:moveTo>
                  <a:cubicBezTo>
                    <a:pt x="619200" y="158017"/>
                    <a:pt x="686333" y="214458"/>
                    <a:pt x="729839" y="293595"/>
                  </a:cubicBezTo>
                  <a:cubicBezTo>
                    <a:pt x="773344" y="372731"/>
                    <a:pt x="785028" y="459657"/>
                    <a:pt x="768661" y="536359"/>
                  </a:cubicBezTo>
                  <a:cubicBezTo>
                    <a:pt x="695131" y="509078"/>
                    <a:pt x="627996" y="452637"/>
                    <a:pt x="584491" y="373500"/>
                  </a:cubicBezTo>
                  <a:cubicBezTo>
                    <a:pt x="540985" y="294364"/>
                    <a:pt x="529303" y="207438"/>
                    <a:pt x="545669" y="130737"/>
                  </a:cubicBezTo>
                  <a:close/>
                  <a:moveTo>
                    <a:pt x="1317704" y="33206"/>
                  </a:moveTo>
                  <a:cubicBezTo>
                    <a:pt x="1352631" y="103428"/>
                    <a:pt x="1362932" y="190528"/>
                    <a:pt x="1340474" y="277998"/>
                  </a:cubicBezTo>
                  <a:cubicBezTo>
                    <a:pt x="1318015" y="365467"/>
                    <a:pt x="1267027" y="436832"/>
                    <a:pt x="1202591" y="481541"/>
                  </a:cubicBezTo>
                  <a:cubicBezTo>
                    <a:pt x="1167664" y="411319"/>
                    <a:pt x="1157362" y="324219"/>
                    <a:pt x="1179821" y="236749"/>
                  </a:cubicBezTo>
                  <a:cubicBezTo>
                    <a:pt x="1202279" y="149280"/>
                    <a:pt x="1253267" y="77916"/>
                    <a:pt x="1317704" y="33206"/>
                  </a:cubicBezTo>
                  <a:close/>
                  <a:moveTo>
                    <a:pt x="792003" y="33206"/>
                  </a:moveTo>
                  <a:cubicBezTo>
                    <a:pt x="856440" y="77916"/>
                    <a:pt x="907428" y="149280"/>
                    <a:pt x="929886" y="236749"/>
                  </a:cubicBezTo>
                  <a:cubicBezTo>
                    <a:pt x="952345" y="324219"/>
                    <a:pt x="942044" y="411319"/>
                    <a:pt x="907116" y="481541"/>
                  </a:cubicBezTo>
                  <a:cubicBezTo>
                    <a:pt x="842680" y="436831"/>
                    <a:pt x="791692" y="365467"/>
                    <a:pt x="769233" y="277998"/>
                  </a:cubicBezTo>
                  <a:cubicBezTo>
                    <a:pt x="746775" y="190528"/>
                    <a:pt x="757077" y="103428"/>
                    <a:pt x="792003" y="33206"/>
                  </a:cubicBezTo>
                  <a:close/>
                  <a:moveTo>
                    <a:pt x="1054853" y="0"/>
                  </a:moveTo>
                  <a:cubicBezTo>
                    <a:pt x="1106147" y="59330"/>
                    <a:pt x="1137785" y="141132"/>
                    <a:pt x="1137785" y="231438"/>
                  </a:cubicBezTo>
                  <a:cubicBezTo>
                    <a:pt x="1137785" y="321745"/>
                    <a:pt x="1106147" y="403548"/>
                    <a:pt x="1054853" y="462877"/>
                  </a:cubicBezTo>
                  <a:cubicBezTo>
                    <a:pt x="1003560" y="403548"/>
                    <a:pt x="971921" y="321745"/>
                    <a:pt x="971921" y="231438"/>
                  </a:cubicBezTo>
                  <a:cubicBezTo>
                    <a:pt x="971921" y="141132"/>
                    <a:pt x="1003560" y="59330"/>
                    <a:pt x="1054853" y="0"/>
                  </a:cubicBezTo>
                  <a:close/>
                </a:path>
              </a:pathLst>
            </a:custGeom>
            <a:gradFill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chemeClr val="lt1"/>
                </a:solidFill>
              </a:endParaRPr>
            </a:p>
          </p:txBody>
        </p:sp>
      </p:grpSp>
      <p:sp>
        <p:nvSpPr>
          <p:cNvPr id="76" name="Teardrop 27"/>
          <p:cNvSpPr/>
          <p:nvPr>
            <p:custDataLst>
              <p:tags r:id="rId19"/>
            </p:custDataLst>
          </p:nvPr>
        </p:nvSpPr>
        <p:spPr>
          <a:xfrm rot="2700000" flipV="1">
            <a:off x="1344069" y="2896089"/>
            <a:ext cx="1063547" cy="1063547"/>
          </a:xfrm>
          <a:prstGeom prst="teardrop">
            <a:avLst/>
          </a:pr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pic>
        <p:nvPicPr>
          <p:cNvPr id="77" name="Picture 31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21" cstate="print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0004" y="3243574"/>
            <a:ext cx="371677" cy="371677"/>
          </a:xfrm>
          <a:prstGeom prst="rect">
            <a:avLst/>
          </a:prstGeom>
        </p:spPr>
      </p:pic>
      <p:cxnSp>
        <p:nvCxnSpPr>
          <p:cNvPr id="78" name="直接连接符 77"/>
          <p:cNvCxnSpPr/>
          <p:nvPr>
            <p:custDataLst>
              <p:tags r:id="rId23"/>
            </p:custDataLst>
          </p:nvPr>
        </p:nvCxnSpPr>
        <p:spPr>
          <a:xfrm flipV="1">
            <a:off x="1867680" y="4166819"/>
            <a:ext cx="0" cy="1275684"/>
          </a:xfrm>
          <a:prstGeom prst="line">
            <a:avLst/>
          </a:prstGeom>
          <a:ln>
            <a:solidFill>
              <a:srgbClr val="A11318">
                <a:alpha val="56000"/>
              </a:srgb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Isosceles Triangle 33"/>
          <p:cNvSpPr/>
          <p:nvPr>
            <p:custDataLst>
              <p:tags r:id="rId24"/>
            </p:custDataLst>
          </p:nvPr>
        </p:nvSpPr>
        <p:spPr>
          <a:xfrm>
            <a:off x="1782923" y="2689424"/>
            <a:ext cx="185838" cy="80102"/>
          </a:xfrm>
          <a:prstGeom prst="triangle">
            <a:avLst/>
          </a:pr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80" name="矩形 79"/>
          <p:cNvSpPr/>
          <p:nvPr>
            <p:custDataLst>
              <p:tags r:id="rId25"/>
            </p:custDataLst>
          </p:nvPr>
        </p:nvSpPr>
        <p:spPr>
          <a:xfrm>
            <a:off x="1212187" y="2254984"/>
            <a:ext cx="208470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en-US" sz="16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Total Sales: 118.94K</a:t>
            </a:r>
            <a:endParaRPr lang="en-US" altLang="en-US" sz="16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1" name="Teardrop 27"/>
          <p:cNvSpPr/>
          <p:nvPr>
            <p:custDataLst>
              <p:tags r:id="rId26"/>
            </p:custDataLst>
          </p:nvPr>
        </p:nvSpPr>
        <p:spPr>
          <a:xfrm rot="2700000" flipV="1">
            <a:off x="5560006" y="2896089"/>
            <a:ext cx="1063547" cy="1063547"/>
          </a:xfrm>
          <a:prstGeom prst="teardrop">
            <a:avLst/>
          </a:pr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82" name="直接连接符 81"/>
          <p:cNvCxnSpPr/>
          <p:nvPr>
            <p:custDataLst>
              <p:tags r:id="rId27"/>
            </p:custDataLst>
          </p:nvPr>
        </p:nvCxnSpPr>
        <p:spPr>
          <a:xfrm flipV="1">
            <a:off x="6083617" y="4166819"/>
            <a:ext cx="0" cy="1275684"/>
          </a:xfrm>
          <a:prstGeom prst="line">
            <a:avLst/>
          </a:prstGeom>
          <a:ln>
            <a:solidFill>
              <a:srgbClr val="A11318">
                <a:alpha val="56000"/>
              </a:srgb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Isosceles Triangle 33"/>
          <p:cNvSpPr/>
          <p:nvPr>
            <p:custDataLst>
              <p:tags r:id="rId28"/>
            </p:custDataLst>
          </p:nvPr>
        </p:nvSpPr>
        <p:spPr>
          <a:xfrm>
            <a:off x="5998860" y="2689424"/>
            <a:ext cx="185838" cy="80102"/>
          </a:xfrm>
          <a:prstGeom prst="triangle">
            <a:avLst/>
          </a:pr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84" name="矩形 83"/>
          <p:cNvSpPr/>
          <p:nvPr>
            <p:custDataLst>
              <p:tags r:id="rId29"/>
            </p:custDataLst>
          </p:nvPr>
        </p:nvSpPr>
        <p:spPr>
          <a:xfrm>
            <a:off x="5231274" y="2254984"/>
            <a:ext cx="325310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en-US" sz="16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Top Store: Hell’s Kitchen – 40K</a:t>
            </a:r>
            <a:endParaRPr lang="en-US" altLang="en-US" sz="16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5" name="Teardrop 27"/>
          <p:cNvSpPr/>
          <p:nvPr>
            <p:custDataLst>
              <p:tags r:id="rId30"/>
            </p:custDataLst>
          </p:nvPr>
        </p:nvSpPr>
        <p:spPr>
          <a:xfrm rot="2700000" flipV="1">
            <a:off x="9775943" y="2896089"/>
            <a:ext cx="1063547" cy="1063547"/>
          </a:xfrm>
          <a:prstGeom prst="teardrop">
            <a:avLst/>
          </a:pr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86" name="直接连接符 85"/>
          <p:cNvCxnSpPr/>
          <p:nvPr>
            <p:custDataLst>
              <p:tags r:id="rId31"/>
            </p:custDataLst>
          </p:nvPr>
        </p:nvCxnSpPr>
        <p:spPr>
          <a:xfrm flipV="1">
            <a:off x="10299554" y="4166819"/>
            <a:ext cx="0" cy="1275684"/>
          </a:xfrm>
          <a:prstGeom prst="line">
            <a:avLst/>
          </a:prstGeom>
          <a:ln>
            <a:solidFill>
              <a:srgbClr val="A11318">
                <a:alpha val="56000"/>
              </a:srgb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Isosceles Triangle 33"/>
          <p:cNvSpPr/>
          <p:nvPr>
            <p:custDataLst>
              <p:tags r:id="rId32"/>
            </p:custDataLst>
          </p:nvPr>
        </p:nvSpPr>
        <p:spPr>
          <a:xfrm>
            <a:off x="10214797" y="2689424"/>
            <a:ext cx="185838" cy="80102"/>
          </a:xfrm>
          <a:prstGeom prst="triangle">
            <a:avLst/>
          </a:pr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88" name="矩形 87"/>
          <p:cNvSpPr/>
          <p:nvPr>
            <p:custDataLst>
              <p:tags r:id="rId33"/>
            </p:custDataLst>
          </p:nvPr>
        </p:nvSpPr>
        <p:spPr>
          <a:xfrm>
            <a:off x="9407525" y="2277745"/>
            <a:ext cx="278765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en-US" sz="16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Weekend Sales: 39.35K (33%)</a:t>
            </a:r>
            <a:endParaRPr lang="en-US" altLang="en-US" sz="16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9" name="Teardrop 27"/>
          <p:cNvSpPr/>
          <p:nvPr>
            <p:custDataLst>
              <p:tags r:id="rId34"/>
            </p:custDataLst>
          </p:nvPr>
        </p:nvSpPr>
        <p:spPr>
          <a:xfrm rot="2700000" flipV="1">
            <a:off x="3452038" y="2198691"/>
            <a:ext cx="1063547" cy="1063547"/>
          </a:xfrm>
          <a:prstGeom prst="teardrop">
            <a:avLst/>
          </a:pr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90" name="直接连接符 89"/>
          <p:cNvCxnSpPr/>
          <p:nvPr>
            <p:custDataLst>
              <p:tags r:id="rId35"/>
            </p:custDataLst>
          </p:nvPr>
        </p:nvCxnSpPr>
        <p:spPr>
          <a:xfrm flipV="1">
            <a:off x="3975649" y="3469421"/>
            <a:ext cx="0" cy="1275684"/>
          </a:xfrm>
          <a:prstGeom prst="line">
            <a:avLst/>
          </a:prstGeom>
          <a:ln>
            <a:solidFill>
              <a:srgbClr val="A11318">
                <a:alpha val="56000"/>
              </a:srgb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Isosceles Triangle 33"/>
          <p:cNvSpPr/>
          <p:nvPr>
            <p:custDataLst>
              <p:tags r:id="rId36"/>
            </p:custDataLst>
          </p:nvPr>
        </p:nvSpPr>
        <p:spPr>
          <a:xfrm>
            <a:off x="3890892" y="1992026"/>
            <a:ext cx="185838" cy="80102"/>
          </a:xfrm>
          <a:prstGeom prst="triangle">
            <a:avLst/>
          </a:pr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2" name="矩形 91"/>
          <p:cNvSpPr/>
          <p:nvPr>
            <p:custDataLst>
              <p:tags r:id="rId37"/>
            </p:custDataLst>
          </p:nvPr>
        </p:nvSpPr>
        <p:spPr>
          <a:xfrm>
            <a:off x="3323331" y="1557586"/>
            <a:ext cx="282448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en-US" sz="16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Top Category: Coffee – 46K</a:t>
            </a:r>
            <a:endParaRPr lang="en-US" altLang="en-US" sz="16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3" name="Teardrop 27"/>
          <p:cNvSpPr/>
          <p:nvPr>
            <p:custDataLst>
              <p:tags r:id="rId38"/>
            </p:custDataLst>
          </p:nvPr>
        </p:nvSpPr>
        <p:spPr>
          <a:xfrm rot="2700000" flipV="1">
            <a:off x="7680190" y="2198691"/>
            <a:ext cx="1063547" cy="1063547"/>
          </a:xfrm>
          <a:prstGeom prst="teardrop">
            <a:avLst/>
          </a:pr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cxnSp>
        <p:nvCxnSpPr>
          <p:cNvPr id="94" name="直接连接符 93"/>
          <p:cNvCxnSpPr/>
          <p:nvPr>
            <p:custDataLst>
              <p:tags r:id="rId39"/>
            </p:custDataLst>
          </p:nvPr>
        </p:nvCxnSpPr>
        <p:spPr>
          <a:xfrm flipV="1">
            <a:off x="8203801" y="3469421"/>
            <a:ext cx="0" cy="1275684"/>
          </a:xfrm>
          <a:prstGeom prst="line">
            <a:avLst/>
          </a:prstGeom>
          <a:ln>
            <a:solidFill>
              <a:srgbClr val="A11318">
                <a:alpha val="56000"/>
              </a:srgb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Isosceles Triangle 33"/>
          <p:cNvSpPr/>
          <p:nvPr>
            <p:custDataLst>
              <p:tags r:id="rId40"/>
            </p:custDataLst>
          </p:nvPr>
        </p:nvSpPr>
        <p:spPr>
          <a:xfrm>
            <a:off x="8119044" y="1992026"/>
            <a:ext cx="185838" cy="80102"/>
          </a:xfrm>
          <a:prstGeom prst="triangle">
            <a:avLst/>
          </a:pr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96" name="矩形 95"/>
          <p:cNvSpPr/>
          <p:nvPr>
            <p:custDataLst>
              <p:tags r:id="rId41"/>
            </p:custDataLst>
          </p:nvPr>
        </p:nvSpPr>
        <p:spPr>
          <a:xfrm>
            <a:off x="7551483" y="1557586"/>
            <a:ext cx="30067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en-US" sz="16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Weekday Sales: 79.59K (67%)</a:t>
            </a:r>
            <a:endParaRPr lang="en-US" altLang="en-US" sz="16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97" name="组合 110"/>
          <p:cNvGrpSpPr/>
          <p:nvPr>
            <p:custDataLst>
              <p:tags r:id="rId42"/>
            </p:custDataLst>
          </p:nvPr>
        </p:nvGrpSpPr>
        <p:grpSpPr bwMode="auto">
          <a:xfrm>
            <a:off x="5914239" y="3253011"/>
            <a:ext cx="355081" cy="349703"/>
            <a:chOff x="4098608" y="2720547"/>
            <a:chExt cx="554862" cy="546462"/>
          </a:xfrm>
          <a:solidFill>
            <a:schemeClr val="bg1"/>
          </a:solidFill>
        </p:grpSpPr>
        <p:sp>
          <p:nvSpPr>
            <p:cNvPr id="98" name="Freeform 205"/>
            <p:cNvSpPr>
              <a:spLocks noEditPoints="1"/>
            </p:cNvSpPr>
            <p:nvPr>
              <p:custDataLst>
                <p:tags r:id="rId43"/>
              </p:custDataLst>
            </p:nvPr>
          </p:nvSpPr>
          <p:spPr bwMode="auto">
            <a:xfrm>
              <a:off x="4179270" y="2720547"/>
              <a:ext cx="257760" cy="249622"/>
            </a:xfrm>
            <a:custGeom>
              <a:avLst/>
              <a:gdLst>
                <a:gd name="T0" fmla="*/ 12 w 71"/>
                <a:gd name="T1" fmla="*/ 69 h 69"/>
                <a:gd name="T2" fmla="*/ 12 w 71"/>
                <a:gd name="T3" fmla="*/ 67 h 69"/>
                <a:gd name="T4" fmla="*/ 64 w 71"/>
                <a:gd name="T5" fmla="*/ 67 h 69"/>
                <a:gd name="T6" fmla="*/ 64 w 71"/>
                <a:gd name="T7" fmla="*/ 69 h 69"/>
                <a:gd name="T8" fmla="*/ 71 w 71"/>
                <a:gd name="T9" fmla="*/ 69 h 69"/>
                <a:gd name="T10" fmla="*/ 71 w 71"/>
                <a:gd name="T11" fmla="*/ 10 h 69"/>
                <a:gd name="T12" fmla="*/ 59 w 71"/>
                <a:gd name="T13" fmla="*/ 0 h 69"/>
                <a:gd name="T14" fmla="*/ 0 w 71"/>
                <a:gd name="T15" fmla="*/ 0 h 69"/>
                <a:gd name="T16" fmla="*/ 0 w 71"/>
                <a:gd name="T17" fmla="*/ 69 h 69"/>
                <a:gd name="T18" fmla="*/ 12 w 71"/>
                <a:gd name="T19" fmla="*/ 69 h 69"/>
                <a:gd name="T20" fmla="*/ 59 w 71"/>
                <a:gd name="T21" fmla="*/ 3 h 69"/>
                <a:gd name="T22" fmla="*/ 69 w 71"/>
                <a:gd name="T23" fmla="*/ 12 h 69"/>
                <a:gd name="T24" fmla="*/ 59 w 71"/>
                <a:gd name="T25" fmla="*/ 12 h 69"/>
                <a:gd name="T26" fmla="*/ 59 w 71"/>
                <a:gd name="T27" fmla="*/ 3 h 69"/>
                <a:gd name="T28" fmla="*/ 12 w 71"/>
                <a:gd name="T29" fmla="*/ 17 h 69"/>
                <a:gd name="T30" fmla="*/ 64 w 71"/>
                <a:gd name="T31" fmla="*/ 17 h 69"/>
                <a:gd name="T32" fmla="*/ 64 w 71"/>
                <a:gd name="T33" fmla="*/ 22 h 69"/>
                <a:gd name="T34" fmla="*/ 12 w 71"/>
                <a:gd name="T35" fmla="*/ 22 h 69"/>
                <a:gd name="T36" fmla="*/ 12 w 71"/>
                <a:gd name="T37" fmla="*/ 17 h 69"/>
                <a:gd name="T38" fmla="*/ 12 w 71"/>
                <a:gd name="T39" fmla="*/ 29 h 69"/>
                <a:gd name="T40" fmla="*/ 64 w 71"/>
                <a:gd name="T41" fmla="*/ 29 h 69"/>
                <a:gd name="T42" fmla="*/ 64 w 71"/>
                <a:gd name="T43" fmla="*/ 33 h 69"/>
                <a:gd name="T44" fmla="*/ 12 w 71"/>
                <a:gd name="T45" fmla="*/ 33 h 69"/>
                <a:gd name="T46" fmla="*/ 12 w 71"/>
                <a:gd name="T47" fmla="*/ 29 h 69"/>
                <a:gd name="T48" fmla="*/ 12 w 71"/>
                <a:gd name="T49" fmla="*/ 41 h 69"/>
                <a:gd name="T50" fmla="*/ 64 w 71"/>
                <a:gd name="T51" fmla="*/ 41 h 69"/>
                <a:gd name="T52" fmla="*/ 64 w 71"/>
                <a:gd name="T53" fmla="*/ 48 h 69"/>
                <a:gd name="T54" fmla="*/ 12 w 71"/>
                <a:gd name="T55" fmla="*/ 48 h 69"/>
                <a:gd name="T56" fmla="*/ 12 w 71"/>
                <a:gd name="T57" fmla="*/ 41 h 69"/>
                <a:gd name="T58" fmla="*/ 12 w 71"/>
                <a:gd name="T59" fmla="*/ 52 h 69"/>
                <a:gd name="T60" fmla="*/ 64 w 71"/>
                <a:gd name="T61" fmla="*/ 52 h 69"/>
                <a:gd name="T62" fmla="*/ 64 w 71"/>
                <a:gd name="T63" fmla="*/ 59 h 69"/>
                <a:gd name="T64" fmla="*/ 12 w 71"/>
                <a:gd name="T65" fmla="*/ 59 h 69"/>
                <a:gd name="T66" fmla="*/ 12 w 71"/>
                <a:gd name="T67" fmla="*/ 5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" h="69">
                  <a:moveTo>
                    <a:pt x="12" y="69"/>
                  </a:moveTo>
                  <a:lnTo>
                    <a:pt x="12" y="67"/>
                  </a:lnTo>
                  <a:lnTo>
                    <a:pt x="64" y="67"/>
                  </a:lnTo>
                  <a:lnTo>
                    <a:pt x="64" y="69"/>
                  </a:lnTo>
                  <a:lnTo>
                    <a:pt x="71" y="69"/>
                  </a:lnTo>
                  <a:lnTo>
                    <a:pt x="71" y="10"/>
                  </a:lnTo>
                  <a:lnTo>
                    <a:pt x="59" y="0"/>
                  </a:lnTo>
                  <a:lnTo>
                    <a:pt x="0" y="0"/>
                  </a:lnTo>
                  <a:lnTo>
                    <a:pt x="0" y="69"/>
                  </a:lnTo>
                  <a:lnTo>
                    <a:pt x="12" y="69"/>
                  </a:lnTo>
                  <a:close/>
                  <a:moveTo>
                    <a:pt x="59" y="3"/>
                  </a:moveTo>
                  <a:lnTo>
                    <a:pt x="69" y="12"/>
                  </a:lnTo>
                  <a:lnTo>
                    <a:pt x="59" y="12"/>
                  </a:lnTo>
                  <a:lnTo>
                    <a:pt x="59" y="3"/>
                  </a:lnTo>
                  <a:close/>
                  <a:moveTo>
                    <a:pt x="12" y="17"/>
                  </a:moveTo>
                  <a:lnTo>
                    <a:pt x="64" y="17"/>
                  </a:lnTo>
                  <a:lnTo>
                    <a:pt x="64" y="22"/>
                  </a:lnTo>
                  <a:lnTo>
                    <a:pt x="12" y="22"/>
                  </a:lnTo>
                  <a:lnTo>
                    <a:pt x="12" y="17"/>
                  </a:lnTo>
                  <a:close/>
                  <a:moveTo>
                    <a:pt x="12" y="29"/>
                  </a:moveTo>
                  <a:lnTo>
                    <a:pt x="64" y="29"/>
                  </a:lnTo>
                  <a:lnTo>
                    <a:pt x="64" y="33"/>
                  </a:lnTo>
                  <a:lnTo>
                    <a:pt x="12" y="33"/>
                  </a:lnTo>
                  <a:lnTo>
                    <a:pt x="12" y="29"/>
                  </a:lnTo>
                  <a:close/>
                  <a:moveTo>
                    <a:pt x="12" y="41"/>
                  </a:moveTo>
                  <a:lnTo>
                    <a:pt x="64" y="41"/>
                  </a:lnTo>
                  <a:lnTo>
                    <a:pt x="64" y="48"/>
                  </a:lnTo>
                  <a:lnTo>
                    <a:pt x="12" y="48"/>
                  </a:lnTo>
                  <a:lnTo>
                    <a:pt x="12" y="41"/>
                  </a:lnTo>
                  <a:close/>
                  <a:moveTo>
                    <a:pt x="12" y="52"/>
                  </a:moveTo>
                  <a:lnTo>
                    <a:pt x="64" y="52"/>
                  </a:lnTo>
                  <a:lnTo>
                    <a:pt x="64" y="59"/>
                  </a:lnTo>
                  <a:lnTo>
                    <a:pt x="12" y="59"/>
                  </a:lnTo>
                  <a:lnTo>
                    <a:pt x="12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07061" tIns="53531" rIns="107061" bIns="53531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2105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/>
              </a:endParaRPr>
            </a:p>
          </p:txBody>
        </p:sp>
        <p:sp>
          <p:nvSpPr>
            <p:cNvPr id="99" name="Freeform 206"/>
            <p:cNvSpPr/>
            <p:nvPr>
              <p:custDataLst>
                <p:tags r:id="rId44"/>
              </p:custDataLst>
            </p:nvPr>
          </p:nvSpPr>
          <p:spPr bwMode="auto">
            <a:xfrm>
              <a:off x="4169831" y="3184254"/>
              <a:ext cx="446332" cy="82755"/>
            </a:xfrm>
            <a:custGeom>
              <a:avLst/>
              <a:gdLst>
                <a:gd name="T0" fmla="*/ 47 w 52"/>
                <a:gd name="T1" fmla="*/ 0 h 10"/>
                <a:gd name="T2" fmla="*/ 5 w 52"/>
                <a:gd name="T3" fmla="*/ 0 h 10"/>
                <a:gd name="T4" fmla="*/ 0 w 52"/>
                <a:gd name="T5" fmla="*/ 5 h 10"/>
                <a:gd name="T6" fmla="*/ 5 w 52"/>
                <a:gd name="T7" fmla="*/ 10 h 10"/>
                <a:gd name="T8" fmla="*/ 47 w 52"/>
                <a:gd name="T9" fmla="*/ 10 h 10"/>
                <a:gd name="T10" fmla="*/ 52 w 52"/>
                <a:gd name="T11" fmla="*/ 5 h 10"/>
                <a:gd name="T12" fmla="*/ 47 w 52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10">
                  <a:moveTo>
                    <a:pt x="47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8"/>
                    <a:pt x="2" y="10"/>
                    <a:pt x="5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9" y="10"/>
                    <a:pt x="52" y="8"/>
                    <a:pt x="52" y="5"/>
                  </a:cubicBezTo>
                  <a:cubicBezTo>
                    <a:pt x="52" y="2"/>
                    <a:pt x="49" y="0"/>
                    <a:pt x="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07061" tIns="53531" rIns="107061" bIns="53531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2105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/>
              </a:endParaRPr>
            </a:p>
          </p:txBody>
        </p:sp>
        <p:sp>
          <p:nvSpPr>
            <p:cNvPr id="100" name="Freeform 207"/>
            <p:cNvSpPr>
              <a:spLocks noEditPoints="1"/>
            </p:cNvSpPr>
            <p:nvPr>
              <p:custDataLst>
                <p:tags r:id="rId45"/>
              </p:custDataLst>
            </p:nvPr>
          </p:nvSpPr>
          <p:spPr bwMode="auto">
            <a:xfrm>
              <a:off x="4098608" y="2959053"/>
              <a:ext cx="554862" cy="257761"/>
            </a:xfrm>
            <a:custGeom>
              <a:avLst/>
              <a:gdLst>
                <a:gd name="T0" fmla="*/ 60 w 65"/>
                <a:gd name="T1" fmla="*/ 0 h 30"/>
                <a:gd name="T2" fmla="*/ 43 w 65"/>
                <a:gd name="T3" fmla="*/ 0 h 30"/>
                <a:gd name="T4" fmla="*/ 43 w 65"/>
                <a:gd name="T5" fmla="*/ 6 h 30"/>
                <a:gd name="T6" fmla="*/ 8 w 65"/>
                <a:gd name="T7" fmla="*/ 6 h 30"/>
                <a:gd name="T8" fmla="*/ 8 w 65"/>
                <a:gd name="T9" fmla="*/ 0 h 30"/>
                <a:gd name="T10" fmla="*/ 6 w 65"/>
                <a:gd name="T11" fmla="*/ 0 h 30"/>
                <a:gd name="T12" fmla="*/ 0 w 65"/>
                <a:gd name="T13" fmla="*/ 6 h 30"/>
                <a:gd name="T14" fmla="*/ 0 w 65"/>
                <a:gd name="T15" fmla="*/ 24 h 30"/>
                <a:gd name="T16" fmla="*/ 5 w 65"/>
                <a:gd name="T17" fmla="*/ 30 h 30"/>
                <a:gd name="T18" fmla="*/ 5 w 65"/>
                <a:gd name="T19" fmla="*/ 28 h 30"/>
                <a:gd name="T20" fmla="*/ 5 w 65"/>
                <a:gd name="T21" fmla="*/ 27 h 30"/>
                <a:gd name="T22" fmla="*/ 5 w 65"/>
                <a:gd name="T23" fmla="*/ 27 h 30"/>
                <a:gd name="T24" fmla="*/ 12 w 65"/>
                <a:gd name="T25" fmla="*/ 21 h 30"/>
                <a:gd name="T26" fmla="*/ 54 w 65"/>
                <a:gd name="T27" fmla="*/ 21 h 30"/>
                <a:gd name="T28" fmla="*/ 61 w 65"/>
                <a:gd name="T29" fmla="*/ 28 h 30"/>
                <a:gd name="T30" fmla="*/ 61 w 65"/>
                <a:gd name="T31" fmla="*/ 30 h 30"/>
                <a:gd name="T32" fmla="*/ 65 w 65"/>
                <a:gd name="T33" fmla="*/ 24 h 30"/>
                <a:gd name="T34" fmla="*/ 65 w 65"/>
                <a:gd name="T35" fmla="*/ 6 h 30"/>
                <a:gd name="T36" fmla="*/ 60 w 65"/>
                <a:gd name="T37" fmla="*/ 0 h 30"/>
                <a:gd name="T38" fmla="*/ 56 w 65"/>
                <a:gd name="T39" fmla="*/ 12 h 30"/>
                <a:gd name="T40" fmla="*/ 52 w 65"/>
                <a:gd name="T41" fmla="*/ 8 h 30"/>
                <a:gd name="T42" fmla="*/ 56 w 65"/>
                <a:gd name="T43" fmla="*/ 4 h 30"/>
                <a:gd name="T44" fmla="*/ 60 w 65"/>
                <a:gd name="T45" fmla="*/ 8 h 30"/>
                <a:gd name="T46" fmla="*/ 56 w 65"/>
                <a:gd name="T47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5" h="30">
                  <a:moveTo>
                    <a:pt x="60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7"/>
                    <a:pt x="2" y="29"/>
                    <a:pt x="5" y="30"/>
                  </a:cubicBezTo>
                  <a:cubicBezTo>
                    <a:pt x="5" y="29"/>
                    <a:pt x="5" y="29"/>
                    <a:pt x="5" y="28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6" y="23"/>
                    <a:pt x="9" y="21"/>
                    <a:pt x="12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8" y="21"/>
                    <a:pt x="61" y="24"/>
                    <a:pt x="61" y="28"/>
                  </a:cubicBezTo>
                  <a:cubicBezTo>
                    <a:pt x="61" y="29"/>
                    <a:pt x="61" y="29"/>
                    <a:pt x="61" y="30"/>
                  </a:cubicBezTo>
                  <a:cubicBezTo>
                    <a:pt x="63" y="29"/>
                    <a:pt x="65" y="27"/>
                    <a:pt x="65" y="24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5" y="3"/>
                    <a:pt x="63" y="0"/>
                    <a:pt x="60" y="0"/>
                  </a:cubicBezTo>
                  <a:close/>
                  <a:moveTo>
                    <a:pt x="56" y="12"/>
                  </a:moveTo>
                  <a:cubicBezTo>
                    <a:pt x="54" y="12"/>
                    <a:pt x="52" y="10"/>
                    <a:pt x="52" y="8"/>
                  </a:cubicBezTo>
                  <a:cubicBezTo>
                    <a:pt x="52" y="6"/>
                    <a:pt x="54" y="4"/>
                    <a:pt x="56" y="4"/>
                  </a:cubicBezTo>
                  <a:cubicBezTo>
                    <a:pt x="58" y="4"/>
                    <a:pt x="60" y="6"/>
                    <a:pt x="60" y="8"/>
                  </a:cubicBezTo>
                  <a:cubicBezTo>
                    <a:pt x="60" y="10"/>
                    <a:pt x="58" y="12"/>
                    <a:pt x="5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07061" tIns="53531" rIns="107061" bIns="53531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2105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/>
              </a:endParaRPr>
            </a:p>
          </p:txBody>
        </p:sp>
      </p:grpSp>
      <p:sp>
        <p:nvSpPr>
          <p:cNvPr id="101" name="Shape 547"/>
          <p:cNvSpPr/>
          <p:nvPr>
            <p:custDataLst>
              <p:tags r:id="rId46"/>
            </p:custDataLst>
          </p:nvPr>
        </p:nvSpPr>
        <p:spPr>
          <a:xfrm>
            <a:off x="3752442" y="2537650"/>
            <a:ext cx="462738" cy="3856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34" y="6152"/>
                </a:moveTo>
                <a:cubicBezTo>
                  <a:pt x="11406" y="6502"/>
                  <a:pt x="11552" y="6917"/>
                  <a:pt x="11672" y="7395"/>
                </a:cubicBezTo>
                <a:cubicBezTo>
                  <a:pt x="11747" y="7412"/>
                  <a:pt x="11886" y="7434"/>
                  <a:pt x="12089" y="7462"/>
                </a:cubicBezTo>
                <a:cubicBezTo>
                  <a:pt x="12291" y="7488"/>
                  <a:pt x="12501" y="7527"/>
                  <a:pt x="12715" y="7578"/>
                </a:cubicBezTo>
                <a:cubicBezTo>
                  <a:pt x="12929" y="7626"/>
                  <a:pt x="13120" y="7680"/>
                  <a:pt x="13289" y="7731"/>
                </a:cubicBezTo>
                <a:cubicBezTo>
                  <a:pt x="13459" y="7787"/>
                  <a:pt x="13543" y="7849"/>
                  <a:pt x="13543" y="7923"/>
                </a:cubicBezTo>
                <a:lnTo>
                  <a:pt x="13543" y="10328"/>
                </a:lnTo>
                <a:cubicBezTo>
                  <a:pt x="13543" y="10416"/>
                  <a:pt x="13459" y="10495"/>
                  <a:pt x="13289" y="10549"/>
                </a:cubicBezTo>
                <a:cubicBezTo>
                  <a:pt x="13120" y="10611"/>
                  <a:pt x="12929" y="10659"/>
                  <a:pt x="12715" y="10707"/>
                </a:cubicBezTo>
                <a:cubicBezTo>
                  <a:pt x="12501" y="10752"/>
                  <a:pt x="12289" y="10783"/>
                  <a:pt x="12077" y="10800"/>
                </a:cubicBezTo>
                <a:cubicBezTo>
                  <a:pt x="11867" y="10820"/>
                  <a:pt x="11731" y="10837"/>
                  <a:pt x="11672" y="10857"/>
                </a:cubicBezTo>
                <a:cubicBezTo>
                  <a:pt x="11566" y="11243"/>
                  <a:pt x="11430" y="11639"/>
                  <a:pt x="11255" y="12045"/>
                </a:cubicBezTo>
                <a:cubicBezTo>
                  <a:pt x="11430" y="12325"/>
                  <a:pt x="11594" y="12596"/>
                  <a:pt x="11757" y="12864"/>
                </a:cubicBezTo>
                <a:cubicBezTo>
                  <a:pt x="11919" y="13127"/>
                  <a:pt x="12100" y="13395"/>
                  <a:pt x="12303" y="13655"/>
                </a:cubicBezTo>
                <a:lnTo>
                  <a:pt x="12326" y="13787"/>
                </a:lnTo>
                <a:cubicBezTo>
                  <a:pt x="12326" y="13841"/>
                  <a:pt x="12249" y="13977"/>
                  <a:pt x="12096" y="14194"/>
                </a:cubicBezTo>
                <a:cubicBezTo>
                  <a:pt x="11940" y="14411"/>
                  <a:pt x="11762" y="14637"/>
                  <a:pt x="11559" y="14877"/>
                </a:cubicBezTo>
                <a:cubicBezTo>
                  <a:pt x="11357" y="15117"/>
                  <a:pt x="11166" y="15326"/>
                  <a:pt x="10992" y="15513"/>
                </a:cubicBezTo>
                <a:cubicBezTo>
                  <a:pt x="10813" y="15696"/>
                  <a:pt x="10702" y="15789"/>
                  <a:pt x="10658" y="15789"/>
                </a:cubicBezTo>
                <a:cubicBezTo>
                  <a:pt x="10643" y="15789"/>
                  <a:pt x="10566" y="15727"/>
                  <a:pt x="10427" y="15606"/>
                </a:cubicBezTo>
                <a:cubicBezTo>
                  <a:pt x="10288" y="15484"/>
                  <a:pt x="10135" y="15346"/>
                  <a:pt x="9966" y="15188"/>
                </a:cubicBezTo>
                <a:cubicBezTo>
                  <a:pt x="9796" y="15030"/>
                  <a:pt x="9638" y="14886"/>
                  <a:pt x="9493" y="14747"/>
                </a:cubicBezTo>
                <a:cubicBezTo>
                  <a:pt x="9344" y="14615"/>
                  <a:pt x="9250" y="14524"/>
                  <a:pt x="9205" y="14476"/>
                </a:cubicBezTo>
                <a:cubicBezTo>
                  <a:pt x="8866" y="14685"/>
                  <a:pt x="8537" y="14852"/>
                  <a:pt x="8212" y="14979"/>
                </a:cubicBezTo>
                <a:cubicBezTo>
                  <a:pt x="8212" y="15069"/>
                  <a:pt x="8200" y="15236"/>
                  <a:pt x="8179" y="15476"/>
                </a:cubicBezTo>
                <a:cubicBezTo>
                  <a:pt x="8156" y="15721"/>
                  <a:pt x="8127" y="15976"/>
                  <a:pt x="8090" y="16241"/>
                </a:cubicBezTo>
                <a:cubicBezTo>
                  <a:pt x="8052" y="16509"/>
                  <a:pt x="8005" y="16744"/>
                  <a:pt x="7948" y="16944"/>
                </a:cubicBezTo>
                <a:cubicBezTo>
                  <a:pt x="7892" y="17148"/>
                  <a:pt x="7833" y="17249"/>
                  <a:pt x="7774" y="17249"/>
                </a:cubicBezTo>
                <a:lnTo>
                  <a:pt x="5769" y="17249"/>
                </a:lnTo>
                <a:cubicBezTo>
                  <a:pt x="5708" y="17249"/>
                  <a:pt x="5651" y="17147"/>
                  <a:pt x="5595" y="16944"/>
                </a:cubicBezTo>
                <a:cubicBezTo>
                  <a:pt x="5538" y="16744"/>
                  <a:pt x="5494" y="16509"/>
                  <a:pt x="5463" y="16241"/>
                </a:cubicBezTo>
                <a:cubicBezTo>
                  <a:pt x="5435" y="15976"/>
                  <a:pt x="5406" y="15721"/>
                  <a:pt x="5385" y="15484"/>
                </a:cubicBezTo>
                <a:cubicBezTo>
                  <a:pt x="5362" y="15244"/>
                  <a:pt x="5352" y="15078"/>
                  <a:pt x="5352" y="14979"/>
                </a:cubicBezTo>
                <a:cubicBezTo>
                  <a:pt x="5013" y="14871"/>
                  <a:pt x="4682" y="14702"/>
                  <a:pt x="4359" y="14476"/>
                </a:cubicBezTo>
                <a:cubicBezTo>
                  <a:pt x="4126" y="14685"/>
                  <a:pt x="3895" y="14894"/>
                  <a:pt x="3667" y="15106"/>
                </a:cubicBezTo>
                <a:cubicBezTo>
                  <a:pt x="3439" y="15321"/>
                  <a:pt x="3213" y="15535"/>
                  <a:pt x="2996" y="15761"/>
                </a:cubicBezTo>
                <a:lnTo>
                  <a:pt x="2883" y="15789"/>
                </a:lnTo>
                <a:cubicBezTo>
                  <a:pt x="2855" y="15789"/>
                  <a:pt x="2751" y="15696"/>
                  <a:pt x="2573" y="15513"/>
                </a:cubicBezTo>
                <a:cubicBezTo>
                  <a:pt x="2396" y="15326"/>
                  <a:pt x="2212" y="15117"/>
                  <a:pt x="2022" y="14877"/>
                </a:cubicBezTo>
                <a:cubicBezTo>
                  <a:pt x="1829" y="14637"/>
                  <a:pt x="1657" y="14411"/>
                  <a:pt x="1504" y="14194"/>
                </a:cubicBezTo>
                <a:cubicBezTo>
                  <a:pt x="1349" y="13977"/>
                  <a:pt x="1273" y="13841"/>
                  <a:pt x="1273" y="13787"/>
                </a:cubicBezTo>
                <a:cubicBezTo>
                  <a:pt x="1273" y="13771"/>
                  <a:pt x="1320" y="13677"/>
                  <a:pt x="1419" y="13511"/>
                </a:cubicBezTo>
                <a:cubicBezTo>
                  <a:pt x="1516" y="13347"/>
                  <a:pt x="1629" y="13163"/>
                  <a:pt x="1751" y="12971"/>
                </a:cubicBezTo>
                <a:cubicBezTo>
                  <a:pt x="1876" y="12777"/>
                  <a:pt x="1991" y="12590"/>
                  <a:pt x="2100" y="12415"/>
                </a:cubicBezTo>
                <a:cubicBezTo>
                  <a:pt x="2210" y="12240"/>
                  <a:pt x="2278" y="12127"/>
                  <a:pt x="2309" y="12071"/>
                </a:cubicBezTo>
                <a:cubicBezTo>
                  <a:pt x="2135" y="11687"/>
                  <a:pt x="1989" y="11260"/>
                  <a:pt x="1869" y="10800"/>
                </a:cubicBezTo>
                <a:cubicBezTo>
                  <a:pt x="1794" y="10783"/>
                  <a:pt x="1655" y="10761"/>
                  <a:pt x="1452" y="10732"/>
                </a:cubicBezTo>
                <a:cubicBezTo>
                  <a:pt x="1250" y="10707"/>
                  <a:pt x="1043" y="10676"/>
                  <a:pt x="826" y="10639"/>
                </a:cubicBezTo>
                <a:cubicBezTo>
                  <a:pt x="612" y="10602"/>
                  <a:pt x="421" y="10554"/>
                  <a:pt x="252" y="10498"/>
                </a:cubicBezTo>
                <a:cubicBezTo>
                  <a:pt x="82" y="10439"/>
                  <a:pt x="0" y="10374"/>
                  <a:pt x="0" y="10300"/>
                </a:cubicBezTo>
                <a:lnTo>
                  <a:pt x="0" y="7869"/>
                </a:lnTo>
                <a:cubicBezTo>
                  <a:pt x="0" y="7798"/>
                  <a:pt x="82" y="7725"/>
                  <a:pt x="252" y="7660"/>
                </a:cubicBezTo>
                <a:cubicBezTo>
                  <a:pt x="421" y="7590"/>
                  <a:pt x="617" y="7539"/>
                  <a:pt x="838" y="7502"/>
                </a:cubicBezTo>
                <a:cubicBezTo>
                  <a:pt x="1059" y="7468"/>
                  <a:pt x="1273" y="7434"/>
                  <a:pt x="1476" y="7409"/>
                </a:cubicBezTo>
                <a:cubicBezTo>
                  <a:pt x="1678" y="7380"/>
                  <a:pt x="1817" y="7366"/>
                  <a:pt x="1892" y="7366"/>
                </a:cubicBezTo>
                <a:cubicBezTo>
                  <a:pt x="1982" y="6926"/>
                  <a:pt x="2121" y="6531"/>
                  <a:pt x="2309" y="6178"/>
                </a:cubicBezTo>
                <a:cubicBezTo>
                  <a:pt x="2135" y="5901"/>
                  <a:pt x="1965" y="5621"/>
                  <a:pt x="1796" y="5347"/>
                </a:cubicBezTo>
                <a:cubicBezTo>
                  <a:pt x="1629" y="5074"/>
                  <a:pt x="1452" y="4803"/>
                  <a:pt x="1273" y="4543"/>
                </a:cubicBezTo>
                <a:lnTo>
                  <a:pt x="1229" y="4407"/>
                </a:lnTo>
                <a:cubicBezTo>
                  <a:pt x="1229" y="4354"/>
                  <a:pt x="1304" y="4221"/>
                  <a:pt x="1457" y="4009"/>
                </a:cubicBezTo>
                <a:cubicBezTo>
                  <a:pt x="1612" y="3797"/>
                  <a:pt x="1789" y="3574"/>
                  <a:pt x="1987" y="3334"/>
                </a:cubicBezTo>
                <a:cubicBezTo>
                  <a:pt x="2187" y="3094"/>
                  <a:pt x="2375" y="2883"/>
                  <a:pt x="2551" y="2696"/>
                </a:cubicBezTo>
                <a:cubicBezTo>
                  <a:pt x="2728" y="2515"/>
                  <a:pt x="2839" y="2419"/>
                  <a:pt x="2883" y="2419"/>
                </a:cubicBezTo>
                <a:cubicBezTo>
                  <a:pt x="2900" y="2419"/>
                  <a:pt x="2975" y="2479"/>
                  <a:pt x="3114" y="2597"/>
                </a:cubicBezTo>
                <a:cubicBezTo>
                  <a:pt x="3253" y="2713"/>
                  <a:pt x="3408" y="2851"/>
                  <a:pt x="3578" y="3007"/>
                </a:cubicBezTo>
                <a:cubicBezTo>
                  <a:pt x="3745" y="3165"/>
                  <a:pt x="3907" y="3320"/>
                  <a:pt x="4060" y="3470"/>
                </a:cubicBezTo>
                <a:cubicBezTo>
                  <a:pt x="4215" y="3617"/>
                  <a:pt x="4307" y="3707"/>
                  <a:pt x="4336" y="3744"/>
                </a:cubicBezTo>
                <a:cubicBezTo>
                  <a:pt x="4660" y="3518"/>
                  <a:pt x="4999" y="3354"/>
                  <a:pt x="5352" y="3244"/>
                </a:cubicBezTo>
                <a:cubicBezTo>
                  <a:pt x="5352" y="3173"/>
                  <a:pt x="5362" y="3004"/>
                  <a:pt x="5385" y="2747"/>
                </a:cubicBezTo>
                <a:cubicBezTo>
                  <a:pt x="5406" y="2484"/>
                  <a:pt x="5435" y="2225"/>
                  <a:pt x="5463" y="1968"/>
                </a:cubicBezTo>
                <a:cubicBezTo>
                  <a:pt x="5494" y="1708"/>
                  <a:pt x="5534" y="1476"/>
                  <a:pt x="5583" y="1264"/>
                </a:cubicBezTo>
                <a:cubicBezTo>
                  <a:pt x="5630" y="1053"/>
                  <a:pt x="5694" y="948"/>
                  <a:pt x="5769" y="948"/>
                </a:cubicBezTo>
                <a:lnTo>
                  <a:pt x="7774" y="948"/>
                </a:lnTo>
                <a:cubicBezTo>
                  <a:pt x="7833" y="948"/>
                  <a:pt x="7892" y="1053"/>
                  <a:pt x="7948" y="1264"/>
                </a:cubicBezTo>
                <a:cubicBezTo>
                  <a:pt x="8005" y="1476"/>
                  <a:pt x="8047" y="1708"/>
                  <a:pt x="8078" y="1968"/>
                </a:cubicBezTo>
                <a:cubicBezTo>
                  <a:pt x="8109" y="2225"/>
                  <a:pt x="8134" y="2484"/>
                  <a:pt x="8156" y="2747"/>
                </a:cubicBezTo>
                <a:cubicBezTo>
                  <a:pt x="8179" y="3004"/>
                  <a:pt x="8198" y="3173"/>
                  <a:pt x="8212" y="3244"/>
                </a:cubicBezTo>
                <a:cubicBezTo>
                  <a:pt x="8551" y="3354"/>
                  <a:pt x="8873" y="3512"/>
                  <a:pt x="9182" y="3715"/>
                </a:cubicBezTo>
                <a:cubicBezTo>
                  <a:pt x="9415" y="3512"/>
                  <a:pt x="9650" y="3306"/>
                  <a:pt x="9886" y="3106"/>
                </a:cubicBezTo>
                <a:cubicBezTo>
                  <a:pt x="10123" y="2899"/>
                  <a:pt x="10352" y="2691"/>
                  <a:pt x="10568" y="2476"/>
                </a:cubicBezTo>
                <a:lnTo>
                  <a:pt x="10658" y="2419"/>
                </a:lnTo>
                <a:cubicBezTo>
                  <a:pt x="10688" y="2419"/>
                  <a:pt x="10792" y="2518"/>
                  <a:pt x="10968" y="2710"/>
                </a:cubicBezTo>
                <a:cubicBezTo>
                  <a:pt x="11145" y="2905"/>
                  <a:pt x="11331" y="3117"/>
                  <a:pt x="11526" y="3348"/>
                </a:cubicBezTo>
                <a:cubicBezTo>
                  <a:pt x="11721" y="3577"/>
                  <a:pt x="11900" y="3797"/>
                  <a:pt x="12060" y="4009"/>
                </a:cubicBezTo>
                <a:cubicBezTo>
                  <a:pt x="12223" y="4221"/>
                  <a:pt x="12303" y="4354"/>
                  <a:pt x="12303" y="4407"/>
                </a:cubicBezTo>
                <a:cubicBezTo>
                  <a:pt x="12303" y="4444"/>
                  <a:pt x="12253" y="4543"/>
                  <a:pt x="12152" y="4712"/>
                </a:cubicBezTo>
                <a:cubicBezTo>
                  <a:pt x="12049" y="4879"/>
                  <a:pt x="11936" y="5057"/>
                  <a:pt x="11813" y="5251"/>
                </a:cubicBezTo>
                <a:cubicBezTo>
                  <a:pt x="11689" y="5446"/>
                  <a:pt x="11568" y="5630"/>
                  <a:pt x="11453" y="5808"/>
                </a:cubicBezTo>
                <a:cubicBezTo>
                  <a:pt x="11335" y="5983"/>
                  <a:pt x="11260" y="6096"/>
                  <a:pt x="11234" y="6152"/>
                </a:cubicBezTo>
                <a:moveTo>
                  <a:pt x="6781" y="11545"/>
                </a:moveTo>
                <a:cubicBezTo>
                  <a:pt x="7061" y="11545"/>
                  <a:pt x="7322" y="11480"/>
                  <a:pt x="7570" y="11356"/>
                </a:cubicBezTo>
                <a:cubicBezTo>
                  <a:pt x="7819" y="11229"/>
                  <a:pt x="8036" y="11057"/>
                  <a:pt x="8219" y="10837"/>
                </a:cubicBezTo>
                <a:cubicBezTo>
                  <a:pt x="8403" y="10616"/>
                  <a:pt x="8546" y="10357"/>
                  <a:pt x="8652" y="10060"/>
                </a:cubicBezTo>
                <a:cubicBezTo>
                  <a:pt x="8758" y="9761"/>
                  <a:pt x="8810" y="9447"/>
                  <a:pt x="8810" y="9111"/>
                </a:cubicBezTo>
                <a:cubicBezTo>
                  <a:pt x="8810" y="8778"/>
                  <a:pt x="8758" y="8459"/>
                  <a:pt x="8652" y="8160"/>
                </a:cubicBezTo>
                <a:cubicBezTo>
                  <a:pt x="8546" y="7858"/>
                  <a:pt x="8403" y="7592"/>
                  <a:pt x="8219" y="7372"/>
                </a:cubicBezTo>
                <a:cubicBezTo>
                  <a:pt x="8036" y="7152"/>
                  <a:pt x="7819" y="6980"/>
                  <a:pt x="7570" y="6847"/>
                </a:cubicBezTo>
                <a:cubicBezTo>
                  <a:pt x="7322" y="6717"/>
                  <a:pt x="7061" y="6649"/>
                  <a:pt x="6781" y="6649"/>
                </a:cubicBezTo>
                <a:cubicBezTo>
                  <a:pt x="6211" y="6649"/>
                  <a:pt x="5727" y="6889"/>
                  <a:pt x="5329" y="7367"/>
                </a:cubicBezTo>
                <a:cubicBezTo>
                  <a:pt x="4931" y="7844"/>
                  <a:pt x="4731" y="8425"/>
                  <a:pt x="4731" y="9111"/>
                </a:cubicBezTo>
                <a:cubicBezTo>
                  <a:pt x="4731" y="9447"/>
                  <a:pt x="4785" y="9761"/>
                  <a:pt x="4896" y="10060"/>
                </a:cubicBezTo>
                <a:cubicBezTo>
                  <a:pt x="5004" y="10357"/>
                  <a:pt x="5150" y="10616"/>
                  <a:pt x="5334" y="10837"/>
                </a:cubicBezTo>
                <a:cubicBezTo>
                  <a:pt x="5517" y="11057"/>
                  <a:pt x="5736" y="11229"/>
                  <a:pt x="5988" y="11356"/>
                </a:cubicBezTo>
                <a:cubicBezTo>
                  <a:pt x="6240" y="11480"/>
                  <a:pt x="6501" y="11545"/>
                  <a:pt x="6781" y="11545"/>
                </a:cubicBezTo>
                <a:moveTo>
                  <a:pt x="20496" y="16952"/>
                </a:moveTo>
                <a:cubicBezTo>
                  <a:pt x="20428" y="17294"/>
                  <a:pt x="20341" y="17613"/>
                  <a:pt x="20235" y="17913"/>
                </a:cubicBezTo>
                <a:cubicBezTo>
                  <a:pt x="20251" y="17963"/>
                  <a:pt x="20294" y="18051"/>
                  <a:pt x="20364" y="18161"/>
                </a:cubicBezTo>
                <a:cubicBezTo>
                  <a:pt x="20437" y="18274"/>
                  <a:pt x="20508" y="18398"/>
                  <a:pt x="20574" y="18528"/>
                </a:cubicBezTo>
                <a:cubicBezTo>
                  <a:pt x="20642" y="18655"/>
                  <a:pt x="20701" y="18779"/>
                  <a:pt x="20755" y="18898"/>
                </a:cubicBezTo>
                <a:cubicBezTo>
                  <a:pt x="20807" y="19014"/>
                  <a:pt x="20833" y="19098"/>
                  <a:pt x="20833" y="19141"/>
                </a:cubicBezTo>
                <a:cubicBezTo>
                  <a:pt x="20833" y="19177"/>
                  <a:pt x="20762" y="19282"/>
                  <a:pt x="20626" y="19460"/>
                </a:cubicBezTo>
                <a:cubicBezTo>
                  <a:pt x="20487" y="19635"/>
                  <a:pt x="20324" y="19821"/>
                  <a:pt x="20141" y="20013"/>
                </a:cubicBezTo>
                <a:cubicBezTo>
                  <a:pt x="19957" y="20205"/>
                  <a:pt x="19778" y="20389"/>
                  <a:pt x="19611" y="20558"/>
                </a:cubicBezTo>
                <a:cubicBezTo>
                  <a:pt x="19442" y="20730"/>
                  <a:pt x="19333" y="20849"/>
                  <a:pt x="19289" y="20911"/>
                </a:cubicBezTo>
                <a:lnTo>
                  <a:pt x="19199" y="20968"/>
                </a:lnTo>
                <a:cubicBezTo>
                  <a:pt x="19169" y="20968"/>
                  <a:pt x="19107" y="20928"/>
                  <a:pt x="19013" y="20852"/>
                </a:cubicBezTo>
                <a:cubicBezTo>
                  <a:pt x="18919" y="20773"/>
                  <a:pt x="18823" y="20685"/>
                  <a:pt x="18726" y="20586"/>
                </a:cubicBezTo>
                <a:cubicBezTo>
                  <a:pt x="18630" y="20488"/>
                  <a:pt x="18533" y="20392"/>
                  <a:pt x="18439" y="20295"/>
                </a:cubicBezTo>
                <a:cubicBezTo>
                  <a:pt x="18345" y="20199"/>
                  <a:pt x="18284" y="20137"/>
                  <a:pt x="18253" y="20101"/>
                </a:cubicBezTo>
                <a:cubicBezTo>
                  <a:pt x="17975" y="20208"/>
                  <a:pt x="17681" y="20295"/>
                  <a:pt x="17373" y="20358"/>
                </a:cubicBezTo>
                <a:cubicBezTo>
                  <a:pt x="17359" y="20411"/>
                  <a:pt x="17323" y="20510"/>
                  <a:pt x="17274" y="20649"/>
                </a:cubicBezTo>
                <a:cubicBezTo>
                  <a:pt x="17220" y="20787"/>
                  <a:pt x="17161" y="20925"/>
                  <a:pt x="17097" y="21061"/>
                </a:cubicBezTo>
                <a:cubicBezTo>
                  <a:pt x="17034" y="21196"/>
                  <a:pt x="16973" y="21320"/>
                  <a:pt x="16911" y="21431"/>
                </a:cubicBezTo>
                <a:cubicBezTo>
                  <a:pt x="16853" y="21546"/>
                  <a:pt x="16798" y="21600"/>
                  <a:pt x="16754" y="21600"/>
                </a:cubicBezTo>
                <a:cubicBezTo>
                  <a:pt x="16709" y="21600"/>
                  <a:pt x="16577" y="21569"/>
                  <a:pt x="16361" y="21498"/>
                </a:cubicBezTo>
                <a:cubicBezTo>
                  <a:pt x="16142" y="21431"/>
                  <a:pt x="15906" y="21349"/>
                  <a:pt x="15655" y="21247"/>
                </a:cubicBezTo>
                <a:cubicBezTo>
                  <a:pt x="15405" y="21148"/>
                  <a:pt x="15179" y="21044"/>
                  <a:pt x="14979" y="20931"/>
                </a:cubicBezTo>
                <a:cubicBezTo>
                  <a:pt x="14779" y="20818"/>
                  <a:pt x="14680" y="20719"/>
                  <a:pt x="14680" y="20629"/>
                </a:cubicBezTo>
                <a:cubicBezTo>
                  <a:pt x="14680" y="20420"/>
                  <a:pt x="14699" y="20205"/>
                  <a:pt x="14737" y="19985"/>
                </a:cubicBezTo>
                <a:cubicBezTo>
                  <a:pt x="14774" y="19765"/>
                  <a:pt x="14810" y="19556"/>
                  <a:pt x="14838" y="19355"/>
                </a:cubicBezTo>
                <a:cubicBezTo>
                  <a:pt x="14718" y="19248"/>
                  <a:pt x="14612" y="19129"/>
                  <a:pt x="14518" y="18999"/>
                </a:cubicBezTo>
                <a:cubicBezTo>
                  <a:pt x="14424" y="18870"/>
                  <a:pt x="14339" y="18731"/>
                  <a:pt x="14264" y="18587"/>
                </a:cubicBezTo>
                <a:cubicBezTo>
                  <a:pt x="14092" y="18607"/>
                  <a:pt x="13920" y="18618"/>
                  <a:pt x="13750" y="18630"/>
                </a:cubicBezTo>
                <a:cubicBezTo>
                  <a:pt x="13583" y="18638"/>
                  <a:pt x="13414" y="18641"/>
                  <a:pt x="13251" y="18641"/>
                </a:cubicBezTo>
                <a:lnTo>
                  <a:pt x="13087" y="18641"/>
                </a:lnTo>
                <a:cubicBezTo>
                  <a:pt x="13037" y="18641"/>
                  <a:pt x="13007" y="18590"/>
                  <a:pt x="12990" y="18491"/>
                </a:cubicBezTo>
                <a:cubicBezTo>
                  <a:pt x="12976" y="18418"/>
                  <a:pt x="12945" y="18260"/>
                  <a:pt x="12901" y="18011"/>
                </a:cubicBezTo>
                <a:cubicBezTo>
                  <a:pt x="12856" y="17763"/>
                  <a:pt x="12804" y="17503"/>
                  <a:pt x="12748" y="17229"/>
                </a:cubicBezTo>
                <a:cubicBezTo>
                  <a:pt x="12691" y="16953"/>
                  <a:pt x="12644" y="16704"/>
                  <a:pt x="12609" y="16478"/>
                </a:cubicBezTo>
                <a:cubicBezTo>
                  <a:pt x="12569" y="16252"/>
                  <a:pt x="12552" y="16123"/>
                  <a:pt x="12552" y="16086"/>
                </a:cubicBezTo>
                <a:cubicBezTo>
                  <a:pt x="12552" y="16032"/>
                  <a:pt x="12602" y="15973"/>
                  <a:pt x="12703" y="15911"/>
                </a:cubicBezTo>
                <a:cubicBezTo>
                  <a:pt x="12804" y="15849"/>
                  <a:pt x="12922" y="15784"/>
                  <a:pt x="13054" y="15713"/>
                </a:cubicBezTo>
                <a:cubicBezTo>
                  <a:pt x="13183" y="15645"/>
                  <a:pt x="13310" y="15592"/>
                  <a:pt x="13430" y="15546"/>
                </a:cubicBezTo>
                <a:cubicBezTo>
                  <a:pt x="13550" y="15501"/>
                  <a:pt x="13633" y="15470"/>
                  <a:pt x="13677" y="15453"/>
                </a:cubicBezTo>
                <a:cubicBezTo>
                  <a:pt x="13708" y="15241"/>
                  <a:pt x="13743" y="15069"/>
                  <a:pt x="13786" y="14922"/>
                </a:cubicBezTo>
                <a:cubicBezTo>
                  <a:pt x="13826" y="14778"/>
                  <a:pt x="13885" y="14615"/>
                  <a:pt x="13960" y="14423"/>
                </a:cubicBezTo>
                <a:cubicBezTo>
                  <a:pt x="13929" y="14389"/>
                  <a:pt x="13882" y="14310"/>
                  <a:pt x="13814" y="14194"/>
                </a:cubicBezTo>
                <a:cubicBezTo>
                  <a:pt x="13746" y="14075"/>
                  <a:pt x="13677" y="13951"/>
                  <a:pt x="13604" y="13824"/>
                </a:cubicBezTo>
                <a:cubicBezTo>
                  <a:pt x="13534" y="13694"/>
                  <a:pt x="13470" y="13567"/>
                  <a:pt x="13419" y="13446"/>
                </a:cubicBezTo>
                <a:cubicBezTo>
                  <a:pt x="13367" y="13325"/>
                  <a:pt x="13341" y="13243"/>
                  <a:pt x="13341" y="13209"/>
                </a:cubicBezTo>
                <a:cubicBezTo>
                  <a:pt x="13341" y="13172"/>
                  <a:pt x="13409" y="13065"/>
                  <a:pt x="13548" y="12887"/>
                </a:cubicBezTo>
                <a:cubicBezTo>
                  <a:pt x="13687" y="12715"/>
                  <a:pt x="13849" y="12531"/>
                  <a:pt x="14033" y="12336"/>
                </a:cubicBezTo>
                <a:cubicBezTo>
                  <a:pt x="14216" y="12144"/>
                  <a:pt x="14393" y="11961"/>
                  <a:pt x="14562" y="11797"/>
                </a:cubicBezTo>
                <a:cubicBezTo>
                  <a:pt x="14732" y="11628"/>
                  <a:pt x="14838" y="11517"/>
                  <a:pt x="14883" y="11467"/>
                </a:cubicBezTo>
                <a:lnTo>
                  <a:pt x="14974" y="11410"/>
                </a:lnTo>
                <a:cubicBezTo>
                  <a:pt x="15005" y="11410"/>
                  <a:pt x="15066" y="11450"/>
                  <a:pt x="15160" y="11526"/>
                </a:cubicBezTo>
                <a:cubicBezTo>
                  <a:pt x="15254" y="11599"/>
                  <a:pt x="15349" y="11690"/>
                  <a:pt x="15447" y="11789"/>
                </a:cubicBezTo>
                <a:cubicBezTo>
                  <a:pt x="15544" y="11887"/>
                  <a:pt x="15640" y="11983"/>
                  <a:pt x="15735" y="12076"/>
                </a:cubicBezTo>
                <a:cubicBezTo>
                  <a:pt x="15829" y="12175"/>
                  <a:pt x="15890" y="12237"/>
                  <a:pt x="15920" y="12277"/>
                </a:cubicBezTo>
                <a:cubicBezTo>
                  <a:pt x="16184" y="12167"/>
                  <a:pt x="16469" y="12082"/>
                  <a:pt x="16777" y="12017"/>
                </a:cubicBezTo>
                <a:cubicBezTo>
                  <a:pt x="16791" y="11964"/>
                  <a:pt x="16827" y="11868"/>
                  <a:pt x="16878" y="11726"/>
                </a:cubicBezTo>
                <a:cubicBezTo>
                  <a:pt x="16930" y="11588"/>
                  <a:pt x="16991" y="11450"/>
                  <a:pt x="17064" y="11317"/>
                </a:cubicBezTo>
                <a:cubicBezTo>
                  <a:pt x="17135" y="11178"/>
                  <a:pt x="17201" y="11057"/>
                  <a:pt x="17262" y="10941"/>
                </a:cubicBezTo>
                <a:cubicBezTo>
                  <a:pt x="17321" y="10831"/>
                  <a:pt x="17373" y="10775"/>
                  <a:pt x="17420" y="10775"/>
                </a:cubicBezTo>
                <a:cubicBezTo>
                  <a:pt x="17448" y="10775"/>
                  <a:pt x="17575" y="10806"/>
                  <a:pt x="17803" y="10871"/>
                </a:cubicBezTo>
                <a:cubicBezTo>
                  <a:pt x="18027" y="10930"/>
                  <a:pt x="18265" y="11015"/>
                  <a:pt x="18517" y="11119"/>
                </a:cubicBezTo>
                <a:cubicBezTo>
                  <a:pt x="18768" y="11224"/>
                  <a:pt x="18997" y="11328"/>
                  <a:pt x="19199" y="11438"/>
                </a:cubicBezTo>
                <a:cubicBezTo>
                  <a:pt x="19402" y="11546"/>
                  <a:pt x="19503" y="11647"/>
                  <a:pt x="19503" y="11746"/>
                </a:cubicBezTo>
                <a:cubicBezTo>
                  <a:pt x="19503" y="11955"/>
                  <a:pt x="19482" y="12167"/>
                  <a:pt x="19442" y="12384"/>
                </a:cubicBezTo>
                <a:cubicBezTo>
                  <a:pt x="19399" y="12599"/>
                  <a:pt x="19364" y="12810"/>
                  <a:pt x="19333" y="13017"/>
                </a:cubicBezTo>
                <a:cubicBezTo>
                  <a:pt x="19453" y="13124"/>
                  <a:pt x="19562" y="13245"/>
                  <a:pt x="19656" y="13375"/>
                </a:cubicBezTo>
                <a:cubicBezTo>
                  <a:pt x="19750" y="13505"/>
                  <a:pt x="19835" y="13643"/>
                  <a:pt x="19910" y="13787"/>
                </a:cubicBezTo>
                <a:cubicBezTo>
                  <a:pt x="20096" y="13771"/>
                  <a:pt x="20282" y="13756"/>
                  <a:pt x="20466" y="13748"/>
                </a:cubicBezTo>
                <a:cubicBezTo>
                  <a:pt x="20651" y="13737"/>
                  <a:pt x="20830" y="13734"/>
                  <a:pt x="21002" y="13734"/>
                </a:cubicBezTo>
                <a:cubicBezTo>
                  <a:pt x="21061" y="13734"/>
                  <a:pt x="21129" y="13852"/>
                  <a:pt x="21205" y="14092"/>
                </a:cubicBezTo>
                <a:cubicBezTo>
                  <a:pt x="21280" y="14333"/>
                  <a:pt x="21346" y="14604"/>
                  <a:pt x="21402" y="14911"/>
                </a:cubicBezTo>
                <a:cubicBezTo>
                  <a:pt x="21459" y="15216"/>
                  <a:pt x="21506" y="15507"/>
                  <a:pt x="21544" y="15784"/>
                </a:cubicBezTo>
                <a:cubicBezTo>
                  <a:pt x="21581" y="16058"/>
                  <a:pt x="21600" y="16236"/>
                  <a:pt x="21600" y="16315"/>
                </a:cubicBezTo>
                <a:cubicBezTo>
                  <a:pt x="21600" y="16371"/>
                  <a:pt x="21548" y="16427"/>
                  <a:pt x="21447" y="16492"/>
                </a:cubicBezTo>
                <a:cubicBezTo>
                  <a:pt x="21346" y="16554"/>
                  <a:pt x="21235" y="16614"/>
                  <a:pt x="21115" y="16665"/>
                </a:cubicBezTo>
                <a:cubicBezTo>
                  <a:pt x="20995" y="16721"/>
                  <a:pt x="20873" y="16777"/>
                  <a:pt x="20748" y="16837"/>
                </a:cubicBezTo>
                <a:cubicBezTo>
                  <a:pt x="20623" y="16893"/>
                  <a:pt x="20541" y="16933"/>
                  <a:pt x="20496" y="16952"/>
                </a:cubicBezTo>
                <a:moveTo>
                  <a:pt x="20515" y="6070"/>
                </a:moveTo>
                <a:cubicBezTo>
                  <a:pt x="20416" y="6395"/>
                  <a:pt x="20301" y="6678"/>
                  <a:pt x="20164" y="6920"/>
                </a:cubicBezTo>
                <a:cubicBezTo>
                  <a:pt x="20181" y="6960"/>
                  <a:pt x="20211" y="7030"/>
                  <a:pt x="20256" y="7143"/>
                </a:cubicBezTo>
                <a:cubicBezTo>
                  <a:pt x="20301" y="7256"/>
                  <a:pt x="20353" y="7378"/>
                  <a:pt x="20409" y="7510"/>
                </a:cubicBezTo>
                <a:cubicBezTo>
                  <a:pt x="20463" y="7640"/>
                  <a:pt x="20510" y="7759"/>
                  <a:pt x="20550" y="7869"/>
                </a:cubicBezTo>
                <a:cubicBezTo>
                  <a:pt x="20586" y="7974"/>
                  <a:pt x="20604" y="8041"/>
                  <a:pt x="20604" y="8058"/>
                </a:cubicBezTo>
                <a:cubicBezTo>
                  <a:pt x="20604" y="8112"/>
                  <a:pt x="20520" y="8216"/>
                  <a:pt x="20353" y="8375"/>
                </a:cubicBezTo>
                <a:cubicBezTo>
                  <a:pt x="20183" y="8533"/>
                  <a:pt x="19995" y="8696"/>
                  <a:pt x="19788" y="8863"/>
                </a:cubicBezTo>
                <a:cubicBezTo>
                  <a:pt x="19581" y="9027"/>
                  <a:pt x="19388" y="9176"/>
                  <a:pt x="19209" y="9309"/>
                </a:cubicBezTo>
                <a:cubicBezTo>
                  <a:pt x="19027" y="9439"/>
                  <a:pt x="18931" y="9501"/>
                  <a:pt x="18914" y="9501"/>
                </a:cubicBezTo>
                <a:cubicBezTo>
                  <a:pt x="18886" y="9501"/>
                  <a:pt x="18832" y="9462"/>
                  <a:pt x="18757" y="9374"/>
                </a:cubicBezTo>
                <a:cubicBezTo>
                  <a:pt x="18684" y="9289"/>
                  <a:pt x="18601" y="9193"/>
                  <a:pt x="18514" y="9083"/>
                </a:cubicBezTo>
                <a:cubicBezTo>
                  <a:pt x="18430" y="8979"/>
                  <a:pt x="18352" y="8871"/>
                  <a:pt x="18284" y="8767"/>
                </a:cubicBezTo>
                <a:cubicBezTo>
                  <a:pt x="18215" y="8663"/>
                  <a:pt x="18168" y="8592"/>
                  <a:pt x="18138" y="8558"/>
                </a:cubicBezTo>
                <a:cubicBezTo>
                  <a:pt x="18032" y="8592"/>
                  <a:pt x="17926" y="8620"/>
                  <a:pt x="17815" y="8640"/>
                </a:cubicBezTo>
                <a:cubicBezTo>
                  <a:pt x="17707" y="8657"/>
                  <a:pt x="17596" y="8657"/>
                  <a:pt x="17483" y="8640"/>
                </a:cubicBezTo>
                <a:lnTo>
                  <a:pt x="17326" y="8640"/>
                </a:lnTo>
                <a:cubicBezTo>
                  <a:pt x="17297" y="8674"/>
                  <a:pt x="17250" y="8750"/>
                  <a:pt x="17192" y="8863"/>
                </a:cubicBezTo>
                <a:cubicBezTo>
                  <a:pt x="17130" y="8973"/>
                  <a:pt x="17067" y="9092"/>
                  <a:pt x="16994" y="9213"/>
                </a:cubicBezTo>
                <a:cubicBezTo>
                  <a:pt x="16923" y="9335"/>
                  <a:pt x="16853" y="9442"/>
                  <a:pt x="16784" y="9529"/>
                </a:cubicBezTo>
                <a:cubicBezTo>
                  <a:pt x="16718" y="9620"/>
                  <a:pt x="16669" y="9668"/>
                  <a:pt x="16638" y="9668"/>
                </a:cubicBezTo>
                <a:cubicBezTo>
                  <a:pt x="16610" y="9668"/>
                  <a:pt x="16495" y="9617"/>
                  <a:pt x="16302" y="9518"/>
                </a:cubicBezTo>
                <a:cubicBezTo>
                  <a:pt x="16106" y="9419"/>
                  <a:pt x="15902" y="9304"/>
                  <a:pt x="15687" y="9171"/>
                </a:cubicBezTo>
                <a:cubicBezTo>
                  <a:pt x="15473" y="9041"/>
                  <a:pt x="15278" y="8911"/>
                  <a:pt x="15101" y="8778"/>
                </a:cubicBezTo>
                <a:cubicBezTo>
                  <a:pt x="14925" y="8649"/>
                  <a:pt x="14835" y="8558"/>
                  <a:pt x="14835" y="8505"/>
                </a:cubicBezTo>
                <a:cubicBezTo>
                  <a:pt x="14835" y="8488"/>
                  <a:pt x="14847" y="8420"/>
                  <a:pt x="14868" y="8307"/>
                </a:cubicBezTo>
                <a:cubicBezTo>
                  <a:pt x="14892" y="8194"/>
                  <a:pt x="14923" y="8073"/>
                  <a:pt x="14960" y="7948"/>
                </a:cubicBezTo>
                <a:cubicBezTo>
                  <a:pt x="14998" y="7824"/>
                  <a:pt x="15031" y="7700"/>
                  <a:pt x="15061" y="7579"/>
                </a:cubicBezTo>
                <a:cubicBezTo>
                  <a:pt x="15092" y="7457"/>
                  <a:pt x="15113" y="7378"/>
                  <a:pt x="15130" y="7341"/>
                </a:cubicBezTo>
                <a:cubicBezTo>
                  <a:pt x="14958" y="7132"/>
                  <a:pt x="14814" y="6867"/>
                  <a:pt x="14701" y="6542"/>
                </a:cubicBezTo>
                <a:cubicBezTo>
                  <a:pt x="14303" y="6525"/>
                  <a:pt x="14021" y="6503"/>
                  <a:pt x="13856" y="6475"/>
                </a:cubicBezTo>
                <a:cubicBezTo>
                  <a:pt x="13692" y="6446"/>
                  <a:pt x="13581" y="6364"/>
                  <a:pt x="13529" y="6226"/>
                </a:cubicBezTo>
                <a:cubicBezTo>
                  <a:pt x="13477" y="6085"/>
                  <a:pt x="13459" y="5850"/>
                  <a:pt x="13473" y="5514"/>
                </a:cubicBezTo>
                <a:cubicBezTo>
                  <a:pt x="13489" y="5184"/>
                  <a:pt x="13473" y="4693"/>
                  <a:pt x="13428" y="4043"/>
                </a:cubicBezTo>
                <a:cubicBezTo>
                  <a:pt x="13428" y="3987"/>
                  <a:pt x="13475" y="3936"/>
                  <a:pt x="13569" y="3880"/>
                </a:cubicBezTo>
                <a:cubicBezTo>
                  <a:pt x="13663" y="3826"/>
                  <a:pt x="13774" y="3784"/>
                  <a:pt x="13901" y="3744"/>
                </a:cubicBezTo>
                <a:cubicBezTo>
                  <a:pt x="14028" y="3707"/>
                  <a:pt x="14155" y="3685"/>
                  <a:pt x="14280" y="3665"/>
                </a:cubicBezTo>
                <a:cubicBezTo>
                  <a:pt x="14402" y="3645"/>
                  <a:pt x="14487" y="3628"/>
                  <a:pt x="14532" y="3609"/>
                </a:cubicBezTo>
                <a:cubicBezTo>
                  <a:pt x="14607" y="3315"/>
                  <a:pt x="14722" y="3024"/>
                  <a:pt x="14880" y="2747"/>
                </a:cubicBezTo>
                <a:cubicBezTo>
                  <a:pt x="14866" y="2708"/>
                  <a:pt x="14835" y="2632"/>
                  <a:pt x="14791" y="2510"/>
                </a:cubicBezTo>
                <a:cubicBezTo>
                  <a:pt x="14746" y="2389"/>
                  <a:pt x="14699" y="2265"/>
                  <a:pt x="14650" y="2137"/>
                </a:cubicBezTo>
                <a:cubicBezTo>
                  <a:pt x="14602" y="2010"/>
                  <a:pt x="14558" y="1897"/>
                  <a:pt x="14522" y="1793"/>
                </a:cubicBezTo>
                <a:cubicBezTo>
                  <a:pt x="14482" y="1689"/>
                  <a:pt x="14466" y="1618"/>
                  <a:pt x="14466" y="1584"/>
                </a:cubicBezTo>
                <a:cubicBezTo>
                  <a:pt x="14466" y="1528"/>
                  <a:pt x="14546" y="1429"/>
                  <a:pt x="14706" y="1279"/>
                </a:cubicBezTo>
                <a:cubicBezTo>
                  <a:pt x="14868" y="1130"/>
                  <a:pt x="15052" y="971"/>
                  <a:pt x="15259" y="805"/>
                </a:cubicBezTo>
                <a:cubicBezTo>
                  <a:pt x="15464" y="641"/>
                  <a:pt x="15659" y="491"/>
                  <a:pt x="15840" y="367"/>
                </a:cubicBezTo>
                <a:cubicBezTo>
                  <a:pt x="16019" y="240"/>
                  <a:pt x="16125" y="178"/>
                  <a:pt x="16154" y="178"/>
                </a:cubicBezTo>
                <a:cubicBezTo>
                  <a:pt x="16184" y="178"/>
                  <a:pt x="16234" y="217"/>
                  <a:pt x="16302" y="296"/>
                </a:cubicBezTo>
                <a:cubicBezTo>
                  <a:pt x="16368" y="381"/>
                  <a:pt x="16445" y="477"/>
                  <a:pt x="16532" y="590"/>
                </a:cubicBezTo>
                <a:cubicBezTo>
                  <a:pt x="16620" y="700"/>
                  <a:pt x="16695" y="808"/>
                  <a:pt x="16763" y="906"/>
                </a:cubicBezTo>
                <a:cubicBezTo>
                  <a:pt x="16829" y="1005"/>
                  <a:pt x="16878" y="1073"/>
                  <a:pt x="16909" y="1110"/>
                </a:cubicBezTo>
                <a:cubicBezTo>
                  <a:pt x="17015" y="1073"/>
                  <a:pt x="17123" y="1048"/>
                  <a:pt x="17229" y="1028"/>
                </a:cubicBezTo>
                <a:cubicBezTo>
                  <a:pt x="17340" y="1008"/>
                  <a:pt x="17450" y="1008"/>
                  <a:pt x="17563" y="1028"/>
                </a:cubicBezTo>
                <a:lnTo>
                  <a:pt x="17721" y="1028"/>
                </a:lnTo>
                <a:cubicBezTo>
                  <a:pt x="17735" y="994"/>
                  <a:pt x="17778" y="918"/>
                  <a:pt x="17846" y="805"/>
                </a:cubicBezTo>
                <a:cubicBezTo>
                  <a:pt x="17912" y="692"/>
                  <a:pt x="17982" y="579"/>
                  <a:pt x="18053" y="460"/>
                </a:cubicBezTo>
                <a:cubicBezTo>
                  <a:pt x="18124" y="342"/>
                  <a:pt x="18189" y="237"/>
                  <a:pt x="18251" y="144"/>
                </a:cubicBezTo>
                <a:cubicBezTo>
                  <a:pt x="18310" y="51"/>
                  <a:pt x="18354" y="0"/>
                  <a:pt x="18385" y="0"/>
                </a:cubicBezTo>
                <a:cubicBezTo>
                  <a:pt x="18415" y="0"/>
                  <a:pt x="18528" y="54"/>
                  <a:pt x="18724" y="158"/>
                </a:cubicBezTo>
                <a:cubicBezTo>
                  <a:pt x="18919" y="260"/>
                  <a:pt x="19129" y="378"/>
                  <a:pt x="19350" y="508"/>
                </a:cubicBezTo>
                <a:cubicBezTo>
                  <a:pt x="19571" y="641"/>
                  <a:pt x="19771" y="765"/>
                  <a:pt x="19945" y="892"/>
                </a:cubicBezTo>
                <a:cubicBezTo>
                  <a:pt x="20122" y="1019"/>
                  <a:pt x="20211" y="1110"/>
                  <a:pt x="20211" y="1163"/>
                </a:cubicBezTo>
                <a:cubicBezTo>
                  <a:pt x="20211" y="1200"/>
                  <a:pt x="20197" y="1268"/>
                  <a:pt x="20164" y="1372"/>
                </a:cubicBezTo>
                <a:cubicBezTo>
                  <a:pt x="20136" y="1477"/>
                  <a:pt x="20105" y="1593"/>
                  <a:pt x="20075" y="1725"/>
                </a:cubicBezTo>
                <a:cubicBezTo>
                  <a:pt x="20047" y="1855"/>
                  <a:pt x="20014" y="1979"/>
                  <a:pt x="19981" y="2095"/>
                </a:cubicBezTo>
                <a:cubicBezTo>
                  <a:pt x="19945" y="2214"/>
                  <a:pt x="19922" y="2290"/>
                  <a:pt x="19908" y="2327"/>
                </a:cubicBezTo>
                <a:cubicBezTo>
                  <a:pt x="20058" y="2552"/>
                  <a:pt x="20204" y="2824"/>
                  <a:pt x="20345" y="3137"/>
                </a:cubicBezTo>
                <a:cubicBezTo>
                  <a:pt x="20729" y="3174"/>
                  <a:pt x="21007" y="3205"/>
                  <a:pt x="21181" y="3233"/>
                </a:cubicBezTo>
                <a:cubicBezTo>
                  <a:pt x="21353" y="3258"/>
                  <a:pt x="21461" y="3343"/>
                  <a:pt x="21506" y="3478"/>
                </a:cubicBezTo>
                <a:cubicBezTo>
                  <a:pt x="21551" y="3623"/>
                  <a:pt x="21572" y="3854"/>
                  <a:pt x="21562" y="4184"/>
                </a:cubicBezTo>
                <a:cubicBezTo>
                  <a:pt x="21555" y="4515"/>
                  <a:pt x="21567" y="4995"/>
                  <a:pt x="21598" y="5624"/>
                </a:cubicBezTo>
                <a:cubicBezTo>
                  <a:pt x="21598" y="5678"/>
                  <a:pt x="21551" y="5735"/>
                  <a:pt x="21456" y="5794"/>
                </a:cubicBezTo>
                <a:cubicBezTo>
                  <a:pt x="21362" y="5850"/>
                  <a:pt x="21254" y="5901"/>
                  <a:pt x="21136" y="5935"/>
                </a:cubicBezTo>
                <a:cubicBezTo>
                  <a:pt x="21014" y="5972"/>
                  <a:pt x="20894" y="6000"/>
                  <a:pt x="20769" y="6017"/>
                </a:cubicBezTo>
                <a:cubicBezTo>
                  <a:pt x="20647" y="6034"/>
                  <a:pt x="20560" y="6054"/>
                  <a:pt x="20515" y="6070"/>
                </a:cubicBezTo>
                <a:moveTo>
                  <a:pt x="15739" y="16167"/>
                </a:moveTo>
                <a:cubicBezTo>
                  <a:pt x="15739" y="16611"/>
                  <a:pt x="15869" y="16992"/>
                  <a:pt x="16130" y="17317"/>
                </a:cubicBezTo>
                <a:cubicBezTo>
                  <a:pt x="16389" y="17641"/>
                  <a:pt x="16704" y="17802"/>
                  <a:pt x="17081" y="17802"/>
                </a:cubicBezTo>
                <a:cubicBezTo>
                  <a:pt x="17448" y="17802"/>
                  <a:pt x="17766" y="17647"/>
                  <a:pt x="18034" y="17339"/>
                </a:cubicBezTo>
                <a:cubicBezTo>
                  <a:pt x="18300" y="17023"/>
                  <a:pt x="18434" y="16639"/>
                  <a:pt x="18434" y="16167"/>
                </a:cubicBezTo>
                <a:cubicBezTo>
                  <a:pt x="18434" y="15724"/>
                  <a:pt x="18302" y="15351"/>
                  <a:pt x="18044" y="15038"/>
                </a:cubicBezTo>
                <a:cubicBezTo>
                  <a:pt x="17785" y="14727"/>
                  <a:pt x="17465" y="14572"/>
                  <a:pt x="17081" y="14572"/>
                </a:cubicBezTo>
                <a:cubicBezTo>
                  <a:pt x="16714" y="14572"/>
                  <a:pt x="16396" y="14727"/>
                  <a:pt x="16135" y="15038"/>
                </a:cubicBezTo>
                <a:cubicBezTo>
                  <a:pt x="15869" y="15351"/>
                  <a:pt x="15739" y="15724"/>
                  <a:pt x="15739" y="16167"/>
                </a:cubicBezTo>
                <a:moveTo>
                  <a:pt x="16292" y="4825"/>
                </a:moveTo>
                <a:cubicBezTo>
                  <a:pt x="16292" y="5249"/>
                  <a:pt x="16410" y="5602"/>
                  <a:pt x="16648" y="5887"/>
                </a:cubicBezTo>
                <a:cubicBezTo>
                  <a:pt x="16883" y="6172"/>
                  <a:pt x="17173" y="6313"/>
                  <a:pt x="17509" y="6313"/>
                </a:cubicBezTo>
                <a:cubicBezTo>
                  <a:pt x="17862" y="6313"/>
                  <a:pt x="18159" y="6172"/>
                  <a:pt x="18399" y="5887"/>
                </a:cubicBezTo>
                <a:cubicBezTo>
                  <a:pt x="18639" y="5602"/>
                  <a:pt x="18759" y="5257"/>
                  <a:pt x="18759" y="4853"/>
                </a:cubicBezTo>
                <a:cubicBezTo>
                  <a:pt x="18759" y="4430"/>
                  <a:pt x="18641" y="4074"/>
                  <a:pt x="18404" y="3786"/>
                </a:cubicBezTo>
                <a:cubicBezTo>
                  <a:pt x="18168" y="3495"/>
                  <a:pt x="17876" y="3354"/>
                  <a:pt x="17530" y="3354"/>
                </a:cubicBezTo>
                <a:cubicBezTo>
                  <a:pt x="17177" y="3354"/>
                  <a:pt x="16883" y="3495"/>
                  <a:pt x="16648" y="3786"/>
                </a:cubicBezTo>
                <a:cubicBezTo>
                  <a:pt x="16408" y="4074"/>
                  <a:pt x="16292" y="4421"/>
                  <a:pt x="16292" y="4825"/>
                </a:cubicBezTo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19050" tIns="19050" rIns="19050" bIns="19050" numCol="1" anchor="ctr">
            <a:noAutofit/>
          </a:bodyPr>
          <a:lstStyle/>
          <a:p>
            <a:pPr defTabSz="228600">
              <a:defRPr sz="64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3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02" name="组合 12"/>
          <p:cNvGrpSpPr/>
          <p:nvPr>
            <p:custDataLst>
              <p:tags r:id="rId47"/>
            </p:custDataLst>
          </p:nvPr>
        </p:nvGrpSpPr>
        <p:grpSpPr bwMode="auto">
          <a:xfrm>
            <a:off x="10173049" y="3221120"/>
            <a:ext cx="269334" cy="413485"/>
            <a:chOff x="1190518" y="1426525"/>
            <a:chExt cx="385283" cy="591183"/>
          </a:xfrm>
          <a:solidFill>
            <a:schemeClr val="bg1"/>
          </a:solidFill>
        </p:grpSpPr>
        <p:sp>
          <p:nvSpPr>
            <p:cNvPr id="103" name="Freeform 117"/>
            <p:cNvSpPr>
              <a:spLocks noEditPoints="1"/>
            </p:cNvSpPr>
            <p:nvPr>
              <p:custDataLst>
                <p:tags r:id="rId48"/>
              </p:custDataLst>
            </p:nvPr>
          </p:nvSpPr>
          <p:spPr bwMode="auto">
            <a:xfrm>
              <a:off x="1190518" y="1433305"/>
              <a:ext cx="377143" cy="584403"/>
            </a:xfrm>
            <a:custGeom>
              <a:avLst/>
              <a:gdLst>
                <a:gd name="T0" fmla="*/ 35 w 44"/>
                <a:gd name="T1" fmla="*/ 0 h 68"/>
                <a:gd name="T2" fmla="*/ 9 w 44"/>
                <a:gd name="T3" fmla="*/ 0 h 68"/>
                <a:gd name="T4" fmla="*/ 0 w 44"/>
                <a:gd name="T5" fmla="*/ 9 h 68"/>
                <a:gd name="T6" fmla="*/ 0 w 44"/>
                <a:gd name="T7" fmla="*/ 59 h 68"/>
                <a:gd name="T8" fmla="*/ 9 w 44"/>
                <a:gd name="T9" fmla="*/ 68 h 68"/>
                <a:gd name="T10" fmla="*/ 35 w 44"/>
                <a:gd name="T11" fmla="*/ 68 h 68"/>
                <a:gd name="T12" fmla="*/ 44 w 44"/>
                <a:gd name="T13" fmla="*/ 59 h 68"/>
                <a:gd name="T14" fmla="*/ 44 w 44"/>
                <a:gd name="T15" fmla="*/ 9 h 68"/>
                <a:gd name="T16" fmla="*/ 35 w 44"/>
                <a:gd name="T17" fmla="*/ 0 h 68"/>
                <a:gd name="T18" fmla="*/ 22 w 44"/>
                <a:gd name="T19" fmla="*/ 65 h 68"/>
                <a:gd name="T20" fmla="*/ 18 w 44"/>
                <a:gd name="T21" fmla="*/ 61 h 68"/>
                <a:gd name="T22" fmla="*/ 22 w 44"/>
                <a:gd name="T23" fmla="*/ 57 h 68"/>
                <a:gd name="T24" fmla="*/ 26 w 44"/>
                <a:gd name="T25" fmla="*/ 61 h 68"/>
                <a:gd name="T26" fmla="*/ 22 w 44"/>
                <a:gd name="T27" fmla="*/ 65 h 68"/>
                <a:gd name="T28" fmla="*/ 40 w 44"/>
                <a:gd name="T29" fmla="*/ 48 h 68"/>
                <a:gd name="T30" fmla="*/ 32 w 44"/>
                <a:gd name="T31" fmla="*/ 55 h 68"/>
                <a:gd name="T32" fmla="*/ 12 w 44"/>
                <a:gd name="T33" fmla="*/ 55 h 68"/>
                <a:gd name="T34" fmla="*/ 5 w 44"/>
                <a:gd name="T35" fmla="*/ 48 h 68"/>
                <a:gd name="T36" fmla="*/ 5 w 44"/>
                <a:gd name="T37" fmla="*/ 13 h 68"/>
                <a:gd name="T38" fmla="*/ 12 w 44"/>
                <a:gd name="T39" fmla="*/ 6 h 68"/>
                <a:gd name="T40" fmla="*/ 32 w 44"/>
                <a:gd name="T41" fmla="*/ 6 h 68"/>
                <a:gd name="T42" fmla="*/ 40 w 44"/>
                <a:gd name="T43" fmla="*/ 13 h 68"/>
                <a:gd name="T44" fmla="*/ 40 w 44"/>
                <a:gd name="T45" fmla="*/ 4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4" h="68">
                  <a:moveTo>
                    <a:pt x="35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40" y="68"/>
                    <a:pt x="44" y="64"/>
                    <a:pt x="44" y="59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4" y="4"/>
                    <a:pt x="40" y="0"/>
                    <a:pt x="35" y="0"/>
                  </a:cubicBezTo>
                  <a:close/>
                  <a:moveTo>
                    <a:pt x="22" y="65"/>
                  </a:moveTo>
                  <a:cubicBezTo>
                    <a:pt x="20" y="65"/>
                    <a:pt x="18" y="64"/>
                    <a:pt x="18" y="61"/>
                  </a:cubicBezTo>
                  <a:cubicBezTo>
                    <a:pt x="18" y="59"/>
                    <a:pt x="20" y="57"/>
                    <a:pt x="22" y="57"/>
                  </a:cubicBezTo>
                  <a:cubicBezTo>
                    <a:pt x="24" y="57"/>
                    <a:pt x="26" y="59"/>
                    <a:pt x="26" y="61"/>
                  </a:cubicBezTo>
                  <a:cubicBezTo>
                    <a:pt x="26" y="64"/>
                    <a:pt x="24" y="65"/>
                    <a:pt x="22" y="65"/>
                  </a:cubicBezTo>
                  <a:close/>
                  <a:moveTo>
                    <a:pt x="40" y="48"/>
                  </a:moveTo>
                  <a:cubicBezTo>
                    <a:pt x="40" y="52"/>
                    <a:pt x="36" y="55"/>
                    <a:pt x="3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5"/>
                    <a:pt x="5" y="52"/>
                    <a:pt x="5" y="48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9"/>
                    <a:pt x="8" y="6"/>
                    <a:pt x="1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6" y="6"/>
                    <a:pt x="40" y="9"/>
                    <a:pt x="40" y="13"/>
                  </a:cubicBezTo>
                  <a:lnTo>
                    <a:pt x="4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07061" tIns="53531" rIns="107061" bIns="53531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2105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/>
              </a:endParaRPr>
            </a:p>
          </p:txBody>
        </p:sp>
        <p:sp>
          <p:nvSpPr>
            <p:cNvPr id="104" name="Freeform 118"/>
            <p:cNvSpPr>
              <a:spLocks noEditPoints="1"/>
            </p:cNvSpPr>
            <p:nvPr>
              <p:custDataLst>
                <p:tags r:id="rId49"/>
              </p:custDataLst>
            </p:nvPr>
          </p:nvSpPr>
          <p:spPr bwMode="auto">
            <a:xfrm>
              <a:off x="1198658" y="1426525"/>
              <a:ext cx="377143" cy="580335"/>
            </a:xfrm>
            <a:custGeom>
              <a:avLst/>
              <a:gdLst>
                <a:gd name="T0" fmla="*/ 35 w 44"/>
                <a:gd name="T1" fmla="*/ 0 h 68"/>
                <a:gd name="T2" fmla="*/ 10 w 44"/>
                <a:gd name="T3" fmla="*/ 0 h 68"/>
                <a:gd name="T4" fmla="*/ 0 w 44"/>
                <a:gd name="T5" fmla="*/ 9 h 68"/>
                <a:gd name="T6" fmla="*/ 0 w 44"/>
                <a:gd name="T7" fmla="*/ 59 h 68"/>
                <a:gd name="T8" fmla="*/ 10 w 44"/>
                <a:gd name="T9" fmla="*/ 68 h 68"/>
                <a:gd name="T10" fmla="*/ 35 w 44"/>
                <a:gd name="T11" fmla="*/ 68 h 68"/>
                <a:gd name="T12" fmla="*/ 44 w 44"/>
                <a:gd name="T13" fmla="*/ 59 h 68"/>
                <a:gd name="T14" fmla="*/ 44 w 44"/>
                <a:gd name="T15" fmla="*/ 9 h 68"/>
                <a:gd name="T16" fmla="*/ 35 w 44"/>
                <a:gd name="T17" fmla="*/ 0 h 68"/>
                <a:gd name="T18" fmla="*/ 22 w 44"/>
                <a:gd name="T19" fmla="*/ 65 h 68"/>
                <a:gd name="T20" fmla="*/ 18 w 44"/>
                <a:gd name="T21" fmla="*/ 61 h 68"/>
                <a:gd name="T22" fmla="*/ 22 w 44"/>
                <a:gd name="T23" fmla="*/ 57 h 68"/>
                <a:gd name="T24" fmla="*/ 26 w 44"/>
                <a:gd name="T25" fmla="*/ 61 h 68"/>
                <a:gd name="T26" fmla="*/ 22 w 44"/>
                <a:gd name="T27" fmla="*/ 65 h 68"/>
                <a:gd name="T28" fmla="*/ 40 w 44"/>
                <a:gd name="T29" fmla="*/ 48 h 68"/>
                <a:gd name="T30" fmla="*/ 33 w 44"/>
                <a:gd name="T31" fmla="*/ 55 h 68"/>
                <a:gd name="T32" fmla="*/ 12 w 44"/>
                <a:gd name="T33" fmla="*/ 55 h 68"/>
                <a:gd name="T34" fmla="*/ 5 w 44"/>
                <a:gd name="T35" fmla="*/ 48 h 68"/>
                <a:gd name="T36" fmla="*/ 5 w 44"/>
                <a:gd name="T37" fmla="*/ 13 h 68"/>
                <a:gd name="T38" fmla="*/ 12 w 44"/>
                <a:gd name="T39" fmla="*/ 6 h 68"/>
                <a:gd name="T40" fmla="*/ 33 w 44"/>
                <a:gd name="T41" fmla="*/ 6 h 68"/>
                <a:gd name="T42" fmla="*/ 40 w 44"/>
                <a:gd name="T43" fmla="*/ 13 h 68"/>
                <a:gd name="T44" fmla="*/ 40 w 44"/>
                <a:gd name="T45" fmla="*/ 4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4" h="68">
                  <a:moveTo>
                    <a:pt x="35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5" y="68"/>
                    <a:pt x="10" y="68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40" y="68"/>
                    <a:pt x="44" y="64"/>
                    <a:pt x="44" y="59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4" y="4"/>
                    <a:pt x="40" y="0"/>
                    <a:pt x="35" y="0"/>
                  </a:cubicBezTo>
                  <a:close/>
                  <a:moveTo>
                    <a:pt x="22" y="65"/>
                  </a:moveTo>
                  <a:cubicBezTo>
                    <a:pt x="20" y="65"/>
                    <a:pt x="18" y="63"/>
                    <a:pt x="18" y="61"/>
                  </a:cubicBezTo>
                  <a:cubicBezTo>
                    <a:pt x="18" y="59"/>
                    <a:pt x="20" y="57"/>
                    <a:pt x="22" y="57"/>
                  </a:cubicBezTo>
                  <a:cubicBezTo>
                    <a:pt x="25" y="57"/>
                    <a:pt x="26" y="59"/>
                    <a:pt x="26" y="61"/>
                  </a:cubicBezTo>
                  <a:cubicBezTo>
                    <a:pt x="26" y="63"/>
                    <a:pt x="25" y="65"/>
                    <a:pt x="22" y="65"/>
                  </a:cubicBezTo>
                  <a:close/>
                  <a:moveTo>
                    <a:pt x="40" y="48"/>
                  </a:moveTo>
                  <a:cubicBezTo>
                    <a:pt x="40" y="51"/>
                    <a:pt x="37" y="55"/>
                    <a:pt x="33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5"/>
                    <a:pt x="5" y="51"/>
                    <a:pt x="5" y="48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9"/>
                    <a:pt x="8" y="6"/>
                    <a:pt x="12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7" y="6"/>
                    <a:pt x="40" y="9"/>
                    <a:pt x="40" y="13"/>
                  </a:cubicBezTo>
                  <a:lnTo>
                    <a:pt x="4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07061" tIns="53531" rIns="107061" bIns="53531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2105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/>
              </a:endParaRPr>
            </a:p>
          </p:txBody>
        </p:sp>
      </p:grpSp>
      <p:pic>
        <p:nvPicPr>
          <p:cNvPr id="105" name="Picture 18"/>
          <p:cNvPicPr>
            <a:picLocks noChangeAspect="1"/>
          </p:cNvPicPr>
          <p:nvPr>
            <p:custDataLst>
              <p:tags r:id="rId50"/>
            </p:custDataLst>
          </p:nvPr>
        </p:nvPicPr>
        <p:blipFill>
          <a:blip r:embed="rId51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0178" y="2528679"/>
            <a:ext cx="403570" cy="40357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30197" y="290905"/>
            <a:ext cx="42691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spc="3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KPIs</a:t>
            </a:r>
            <a:endParaRPr lang="en-US" altLang="en-US" sz="2800" spc="3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Picture 2" descr="images"/>
          <p:cNvPicPr>
            <a:picLocks noChangeAspect="1"/>
          </p:cNvPicPr>
          <p:nvPr/>
        </p:nvPicPr>
        <p:blipFill>
          <a:blip r:embed="rId52"/>
          <a:stretch>
            <a:fillRect/>
          </a:stretch>
        </p:blipFill>
        <p:spPr>
          <a:xfrm>
            <a:off x="10847705" y="0"/>
            <a:ext cx="1347470" cy="465455"/>
          </a:xfrm>
          <a:prstGeom prst="rect">
            <a:avLst/>
          </a:prstGeom>
        </p:spPr>
      </p:pic>
      <p:pic>
        <p:nvPicPr>
          <p:cNvPr id="5128" name="图片 10"/>
          <p:cNvPicPr>
            <a:picLocks noChangeAspect="1"/>
          </p:cNvPicPr>
          <p:nvPr/>
        </p:nvPicPr>
        <p:blipFill>
          <a:blip r:embed="rId3"/>
          <a:srcRect b="6364"/>
          <a:stretch>
            <a:fillRect/>
          </a:stretch>
        </p:blipFill>
        <p:spPr>
          <a:xfrm>
            <a:off x="0" y="351155"/>
            <a:ext cx="846455" cy="5270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62fd4aa9-a5d9-49b8-9e1e-618b8b5404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270"/>
            <a:ext cx="10287635" cy="6858635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319"/>
          <a:stretch>
            <a:fillRect/>
          </a:stretch>
        </p:blipFill>
        <p:spPr>
          <a:xfrm>
            <a:off x="7247255" y="-1270"/>
            <a:ext cx="4943078" cy="685909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</p:pic>
      <p:sp>
        <p:nvSpPr>
          <p:cNvPr id="18" name="任意多边形 17"/>
          <p:cNvSpPr/>
          <p:nvPr/>
        </p:nvSpPr>
        <p:spPr>
          <a:xfrm flipH="1">
            <a:off x="0" y="5229994"/>
            <a:ext cx="12192000" cy="1628006"/>
          </a:xfrm>
          <a:custGeom>
            <a:avLst/>
            <a:gdLst>
              <a:gd name="connsiteX0" fmla="*/ 8360180 w 12192000"/>
              <a:gd name="connsiteY0" fmla="*/ 0 h 2644815"/>
              <a:gd name="connsiteX1" fmla="*/ 12192000 w 12192000"/>
              <a:gd name="connsiteY1" fmla="*/ 844952 h 2644815"/>
              <a:gd name="connsiteX2" fmla="*/ 12192000 w 12192000"/>
              <a:gd name="connsiteY2" fmla="*/ 2644815 h 2644815"/>
              <a:gd name="connsiteX3" fmla="*/ 0 w 12192000"/>
              <a:gd name="connsiteY3" fmla="*/ 2644815 h 2644815"/>
              <a:gd name="connsiteX4" fmla="*/ 0 w 12192000"/>
              <a:gd name="connsiteY4" fmla="*/ 1458411 h 2644815"/>
              <a:gd name="connsiteX5" fmla="*/ 144023 w 12192000"/>
              <a:gd name="connsiteY5" fmla="*/ 1451165 h 2644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2644815">
                <a:moveTo>
                  <a:pt x="8360180" y="0"/>
                </a:moveTo>
                <a:lnTo>
                  <a:pt x="12192000" y="844952"/>
                </a:lnTo>
                <a:lnTo>
                  <a:pt x="12192000" y="2644815"/>
                </a:lnTo>
                <a:lnTo>
                  <a:pt x="0" y="2644815"/>
                </a:lnTo>
                <a:lnTo>
                  <a:pt x="0" y="1458411"/>
                </a:lnTo>
                <a:lnTo>
                  <a:pt x="144023" y="1451165"/>
                </a:lnTo>
                <a:close/>
              </a:path>
            </a:pathLst>
          </a:cu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0" y="336459"/>
            <a:ext cx="3714433" cy="720080"/>
            <a:chOff x="0" y="419410"/>
            <a:chExt cx="3714433" cy="720080"/>
          </a:xfrm>
        </p:grpSpPr>
        <p:sp>
          <p:nvSpPr>
            <p:cNvPr id="6" name="矩形 5"/>
            <p:cNvSpPr/>
            <p:nvPr/>
          </p:nvSpPr>
          <p:spPr>
            <a:xfrm>
              <a:off x="0" y="419410"/>
              <a:ext cx="485774" cy="720080"/>
            </a:xfrm>
            <a:prstGeom prst="rect">
              <a:avLst/>
            </a:prstGeom>
            <a:gradFill flip="none" rotWithShape="1"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714023" y="895601"/>
              <a:ext cx="3000410" cy="0"/>
            </a:xfrm>
            <a:prstGeom prst="line">
              <a:avLst/>
            </a:prstGeom>
            <a:ln>
              <a:gradFill flip="none" rotWithShape="1">
                <a:gsLst>
                  <a:gs pos="77498">
                    <a:srgbClr val="98D4AF"/>
                  </a:gs>
                  <a:gs pos="24312">
                    <a:srgbClr val="FFC000"/>
                  </a:gs>
                  <a:gs pos="51400">
                    <a:srgbClr val="A11318"/>
                  </a:gs>
                  <a:gs pos="0">
                    <a:srgbClr val="0D0202"/>
                  </a:gs>
                  <a:gs pos="100000">
                    <a:srgbClr val="0D020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/>
            <p:cNvSpPr/>
            <p:nvPr/>
          </p:nvSpPr>
          <p:spPr>
            <a:xfrm>
              <a:off x="530208" y="419410"/>
              <a:ext cx="45719" cy="720080"/>
            </a:xfrm>
            <a:prstGeom prst="rect">
              <a:avLst/>
            </a:prstGeom>
            <a:solidFill>
              <a:srgbClr val="A113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矩形 11"/>
          <p:cNvSpPr/>
          <p:nvPr/>
        </p:nvSpPr>
        <p:spPr>
          <a:xfrm>
            <a:off x="7895590" y="3302000"/>
            <a:ext cx="3251835" cy="16910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sz="1600" dirty="0" smtClean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Product type sales</a:t>
            </a:r>
            <a:endParaRPr lang="en-US" altLang="en-US" sz="1600" dirty="0" smtClean="0">
              <a:solidFill>
                <a:schemeClr val="bg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sz="1600" dirty="0" smtClean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Category breakdown</a:t>
            </a:r>
            <a:endParaRPr lang="en-US" altLang="en-US" sz="1600" dirty="0" smtClean="0">
              <a:solidFill>
                <a:schemeClr val="bg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sz="1600" dirty="0" smtClean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Store performance</a:t>
            </a:r>
            <a:endParaRPr lang="en-US" altLang="en-US" sz="1600" dirty="0" smtClean="0">
              <a:solidFill>
                <a:schemeClr val="bg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sz="1600" dirty="0" smtClean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Hourly heatmap</a:t>
            </a:r>
            <a:endParaRPr lang="en-US" altLang="en-US" sz="1600" dirty="0" smtClean="0">
              <a:solidFill>
                <a:schemeClr val="bg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sz="1600" dirty="0" smtClean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Weekday vs Weekend</a:t>
            </a:r>
            <a:endParaRPr lang="en-US" altLang="en-US" sz="1600" dirty="0" smtClean="0">
              <a:solidFill>
                <a:schemeClr val="bg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84247" y="298525"/>
            <a:ext cx="426910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spc="3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Key Visuals (Dashboard)</a:t>
            </a:r>
            <a:endParaRPr lang="en-US" altLang="en-US" sz="2800" spc="3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" name="Picture 3" descr="image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47705" y="0"/>
            <a:ext cx="1347470" cy="465455"/>
          </a:xfrm>
          <a:prstGeom prst="rect">
            <a:avLst/>
          </a:prstGeom>
        </p:spPr>
      </p:pic>
      <p:pic>
        <p:nvPicPr>
          <p:cNvPr id="5128" name="图片 10"/>
          <p:cNvPicPr>
            <a:picLocks noChangeAspect="1"/>
          </p:cNvPicPr>
          <p:nvPr/>
        </p:nvPicPr>
        <p:blipFill>
          <a:blip r:embed="rId4"/>
          <a:srcRect b="6364"/>
          <a:stretch>
            <a:fillRect/>
          </a:stretch>
        </p:blipFill>
        <p:spPr>
          <a:xfrm>
            <a:off x="0" y="351155"/>
            <a:ext cx="846455" cy="5270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Freeform 5"/>
          <p:cNvSpPr>
            <a:spLocks noEditPoints="1"/>
          </p:cNvSpPr>
          <p:nvPr/>
        </p:nvSpPr>
        <p:spPr bwMode="auto">
          <a:xfrm>
            <a:off x="7319164" y="3141980"/>
            <a:ext cx="4527480" cy="2243894"/>
          </a:xfrm>
          <a:custGeom>
            <a:avLst/>
            <a:gdLst>
              <a:gd name="T0" fmla="*/ 440 w 2074"/>
              <a:gd name="T1" fmla="*/ 527 h 1026"/>
              <a:gd name="T2" fmla="*/ 420 w 2074"/>
              <a:gd name="T3" fmla="*/ 375 h 1026"/>
              <a:gd name="T4" fmla="*/ 450 w 2074"/>
              <a:gd name="T5" fmla="*/ 420 h 1026"/>
              <a:gd name="T6" fmla="*/ 581 w 2074"/>
              <a:gd name="T7" fmla="*/ 215 h 1026"/>
              <a:gd name="T8" fmla="*/ 598 w 2074"/>
              <a:gd name="T9" fmla="*/ 139 h 1026"/>
              <a:gd name="T10" fmla="*/ 532 w 2074"/>
              <a:gd name="T11" fmla="*/ 129 h 1026"/>
              <a:gd name="T12" fmla="*/ 603 w 2074"/>
              <a:gd name="T13" fmla="*/ 125 h 1026"/>
              <a:gd name="T14" fmla="*/ 540 w 2074"/>
              <a:gd name="T15" fmla="*/ 66 h 1026"/>
              <a:gd name="T16" fmla="*/ 486 w 2074"/>
              <a:gd name="T17" fmla="*/ 92 h 1026"/>
              <a:gd name="T18" fmla="*/ 332 w 2074"/>
              <a:gd name="T19" fmla="*/ 79 h 1026"/>
              <a:gd name="T20" fmla="*/ 16 w 2074"/>
              <a:gd name="T21" fmla="*/ 199 h 1026"/>
              <a:gd name="T22" fmla="*/ 212 w 2074"/>
              <a:gd name="T23" fmla="*/ 203 h 1026"/>
              <a:gd name="T24" fmla="*/ 214 w 2074"/>
              <a:gd name="T25" fmla="*/ 375 h 1026"/>
              <a:gd name="T26" fmla="*/ 339 w 2074"/>
              <a:gd name="T27" fmla="*/ 481 h 1026"/>
              <a:gd name="T28" fmla="*/ 470 w 2074"/>
              <a:gd name="T29" fmla="*/ 725 h 1026"/>
              <a:gd name="T30" fmla="*/ 581 w 2074"/>
              <a:gd name="T31" fmla="*/ 1023 h 1026"/>
              <a:gd name="T32" fmla="*/ 606 w 2074"/>
              <a:gd name="T33" fmla="*/ 879 h 1026"/>
              <a:gd name="T34" fmla="*/ 873 w 2074"/>
              <a:gd name="T35" fmla="*/ 79 h 1026"/>
              <a:gd name="T36" fmla="*/ 636 w 2074"/>
              <a:gd name="T37" fmla="*/ 4 h 1026"/>
              <a:gd name="T38" fmla="*/ 622 w 2074"/>
              <a:gd name="T39" fmla="*/ 39 h 1026"/>
              <a:gd name="T40" fmla="*/ 746 w 2074"/>
              <a:gd name="T41" fmla="*/ 138 h 1026"/>
              <a:gd name="T42" fmla="*/ 1053 w 2074"/>
              <a:gd name="T43" fmla="*/ 42 h 1026"/>
              <a:gd name="T44" fmla="*/ 1224 w 2074"/>
              <a:gd name="T45" fmla="*/ 8 h 1026"/>
              <a:gd name="T46" fmla="*/ 1677 w 2074"/>
              <a:gd name="T47" fmla="*/ 638 h 1026"/>
              <a:gd name="T48" fmla="*/ 1672 w 2074"/>
              <a:gd name="T49" fmla="*/ 438 h 1026"/>
              <a:gd name="T50" fmla="*/ 1702 w 2074"/>
              <a:gd name="T51" fmla="*/ 314 h 1026"/>
              <a:gd name="T52" fmla="*/ 1795 w 2074"/>
              <a:gd name="T53" fmla="*/ 237 h 1026"/>
              <a:gd name="T54" fmla="*/ 1848 w 2074"/>
              <a:gd name="T55" fmla="*/ 309 h 1026"/>
              <a:gd name="T56" fmla="*/ 1743 w 2074"/>
              <a:gd name="T57" fmla="*/ 158 h 1026"/>
              <a:gd name="T58" fmla="*/ 1862 w 2074"/>
              <a:gd name="T59" fmla="*/ 156 h 1026"/>
              <a:gd name="T60" fmla="*/ 1841 w 2074"/>
              <a:gd name="T61" fmla="*/ 66 h 1026"/>
              <a:gd name="T62" fmla="*/ 1580 w 2074"/>
              <a:gd name="T63" fmla="*/ 58 h 1026"/>
              <a:gd name="T64" fmla="*/ 1345 w 2074"/>
              <a:gd name="T65" fmla="*/ 91 h 1026"/>
              <a:gd name="T66" fmla="*/ 1292 w 2074"/>
              <a:gd name="T67" fmla="*/ 37 h 1026"/>
              <a:gd name="T68" fmla="*/ 1057 w 2074"/>
              <a:gd name="T69" fmla="*/ 83 h 1026"/>
              <a:gd name="T70" fmla="*/ 1090 w 2074"/>
              <a:gd name="T71" fmla="*/ 142 h 1026"/>
              <a:gd name="T72" fmla="*/ 976 w 2074"/>
              <a:gd name="T73" fmla="*/ 207 h 1026"/>
              <a:gd name="T74" fmla="*/ 964 w 2074"/>
              <a:gd name="T75" fmla="*/ 218 h 1026"/>
              <a:gd name="T76" fmla="*/ 850 w 2074"/>
              <a:gd name="T77" fmla="*/ 420 h 1026"/>
              <a:gd name="T78" fmla="*/ 1018 w 2074"/>
              <a:gd name="T79" fmla="*/ 602 h 1026"/>
              <a:gd name="T80" fmla="*/ 1191 w 2074"/>
              <a:gd name="T81" fmla="*/ 791 h 1026"/>
              <a:gd name="T82" fmla="*/ 1208 w 2074"/>
              <a:gd name="T83" fmla="*/ 463 h 1026"/>
              <a:gd name="T84" fmla="*/ 1280 w 2074"/>
              <a:gd name="T85" fmla="*/ 386 h 1026"/>
              <a:gd name="T86" fmla="*/ 1490 w 2074"/>
              <a:gd name="T87" fmla="*/ 535 h 1026"/>
              <a:gd name="T88" fmla="*/ 1605 w 2074"/>
              <a:gd name="T89" fmla="*/ 473 h 1026"/>
              <a:gd name="T90" fmla="*/ 1185 w 2074"/>
              <a:gd name="T91" fmla="*/ 349 h 1026"/>
              <a:gd name="T92" fmla="*/ 967 w 2074"/>
              <a:gd name="T93" fmla="*/ 292 h 1026"/>
              <a:gd name="T94" fmla="*/ 1076 w 2074"/>
              <a:gd name="T95" fmla="*/ 295 h 1026"/>
              <a:gd name="T96" fmla="*/ 1128 w 2074"/>
              <a:gd name="T97" fmla="*/ 302 h 1026"/>
              <a:gd name="T98" fmla="*/ 1202 w 2074"/>
              <a:gd name="T99" fmla="*/ 266 h 1026"/>
              <a:gd name="T100" fmla="*/ 1752 w 2074"/>
              <a:gd name="T101" fmla="*/ 409 h 1026"/>
              <a:gd name="T102" fmla="*/ 1737 w 2074"/>
              <a:gd name="T103" fmla="*/ 545 h 1026"/>
              <a:gd name="T104" fmla="*/ 1936 w 2074"/>
              <a:gd name="T105" fmla="*/ 632 h 1026"/>
              <a:gd name="T106" fmla="*/ 1767 w 2074"/>
              <a:gd name="T107" fmla="*/ 637 h 1026"/>
              <a:gd name="T108" fmla="*/ 1986 w 2074"/>
              <a:gd name="T109" fmla="*/ 626 h 1026"/>
              <a:gd name="T110" fmla="*/ 1811 w 2074"/>
              <a:gd name="T111" fmla="*/ 707 h 1026"/>
              <a:gd name="T112" fmla="*/ 1872 w 2074"/>
              <a:gd name="T113" fmla="*/ 914 h 1026"/>
              <a:gd name="T114" fmla="*/ 2002 w 2074"/>
              <a:gd name="T115" fmla="*/ 945 h 10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074" h="1026">
                <a:moveTo>
                  <a:pt x="718" y="632"/>
                </a:moveTo>
                <a:cubicBezTo>
                  <a:pt x="702" y="628"/>
                  <a:pt x="702" y="633"/>
                  <a:pt x="700" y="625"/>
                </a:cubicBezTo>
                <a:cubicBezTo>
                  <a:pt x="698" y="616"/>
                  <a:pt x="688" y="616"/>
                  <a:pt x="679" y="616"/>
                </a:cubicBezTo>
                <a:cubicBezTo>
                  <a:pt x="670" y="616"/>
                  <a:pt x="666" y="615"/>
                  <a:pt x="659" y="609"/>
                </a:cubicBezTo>
                <a:cubicBezTo>
                  <a:pt x="651" y="602"/>
                  <a:pt x="635" y="601"/>
                  <a:pt x="630" y="599"/>
                </a:cubicBezTo>
                <a:cubicBezTo>
                  <a:pt x="625" y="598"/>
                  <a:pt x="628" y="583"/>
                  <a:pt x="617" y="570"/>
                </a:cubicBezTo>
                <a:cubicBezTo>
                  <a:pt x="607" y="556"/>
                  <a:pt x="586" y="554"/>
                  <a:pt x="573" y="546"/>
                </a:cubicBezTo>
                <a:cubicBezTo>
                  <a:pt x="559" y="539"/>
                  <a:pt x="564" y="509"/>
                  <a:pt x="544" y="512"/>
                </a:cubicBezTo>
                <a:cubicBezTo>
                  <a:pt x="525" y="514"/>
                  <a:pt x="523" y="522"/>
                  <a:pt x="505" y="513"/>
                </a:cubicBezTo>
                <a:cubicBezTo>
                  <a:pt x="488" y="503"/>
                  <a:pt x="476" y="497"/>
                  <a:pt x="467" y="504"/>
                </a:cubicBezTo>
                <a:cubicBezTo>
                  <a:pt x="457" y="511"/>
                  <a:pt x="446" y="524"/>
                  <a:pt x="440" y="527"/>
                </a:cubicBezTo>
                <a:cubicBezTo>
                  <a:pt x="434" y="530"/>
                  <a:pt x="424" y="524"/>
                  <a:pt x="418" y="525"/>
                </a:cubicBezTo>
                <a:cubicBezTo>
                  <a:pt x="412" y="526"/>
                  <a:pt x="405" y="519"/>
                  <a:pt x="401" y="513"/>
                </a:cubicBezTo>
                <a:cubicBezTo>
                  <a:pt x="397" y="508"/>
                  <a:pt x="409" y="478"/>
                  <a:pt x="398" y="478"/>
                </a:cubicBezTo>
                <a:cubicBezTo>
                  <a:pt x="387" y="478"/>
                  <a:pt x="372" y="473"/>
                  <a:pt x="372" y="469"/>
                </a:cubicBezTo>
                <a:cubicBezTo>
                  <a:pt x="372" y="465"/>
                  <a:pt x="395" y="439"/>
                  <a:pt x="388" y="435"/>
                </a:cubicBezTo>
                <a:cubicBezTo>
                  <a:pt x="382" y="431"/>
                  <a:pt x="368" y="433"/>
                  <a:pt x="356" y="449"/>
                </a:cubicBezTo>
                <a:cubicBezTo>
                  <a:pt x="345" y="465"/>
                  <a:pt x="334" y="465"/>
                  <a:pt x="328" y="459"/>
                </a:cubicBezTo>
                <a:cubicBezTo>
                  <a:pt x="322" y="453"/>
                  <a:pt x="308" y="418"/>
                  <a:pt x="319" y="399"/>
                </a:cubicBezTo>
                <a:cubicBezTo>
                  <a:pt x="330" y="380"/>
                  <a:pt x="348" y="370"/>
                  <a:pt x="362" y="371"/>
                </a:cubicBezTo>
                <a:cubicBezTo>
                  <a:pt x="375" y="372"/>
                  <a:pt x="373" y="368"/>
                  <a:pt x="387" y="367"/>
                </a:cubicBezTo>
                <a:cubicBezTo>
                  <a:pt x="400" y="366"/>
                  <a:pt x="417" y="370"/>
                  <a:pt x="420" y="375"/>
                </a:cubicBezTo>
                <a:cubicBezTo>
                  <a:pt x="424" y="380"/>
                  <a:pt x="417" y="389"/>
                  <a:pt x="425" y="399"/>
                </a:cubicBezTo>
                <a:cubicBezTo>
                  <a:pt x="434" y="409"/>
                  <a:pt x="439" y="405"/>
                  <a:pt x="440" y="409"/>
                </a:cubicBezTo>
                <a:cubicBezTo>
                  <a:pt x="441" y="413"/>
                  <a:pt x="433" y="417"/>
                  <a:pt x="430" y="417"/>
                </a:cubicBezTo>
                <a:cubicBezTo>
                  <a:pt x="426" y="417"/>
                  <a:pt x="399" y="425"/>
                  <a:pt x="409" y="430"/>
                </a:cubicBezTo>
                <a:cubicBezTo>
                  <a:pt x="420" y="435"/>
                  <a:pt x="440" y="431"/>
                  <a:pt x="444" y="438"/>
                </a:cubicBezTo>
                <a:cubicBezTo>
                  <a:pt x="448" y="444"/>
                  <a:pt x="431" y="459"/>
                  <a:pt x="456" y="460"/>
                </a:cubicBezTo>
                <a:cubicBezTo>
                  <a:pt x="481" y="460"/>
                  <a:pt x="498" y="464"/>
                  <a:pt x="512" y="465"/>
                </a:cubicBezTo>
                <a:cubicBezTo>
                  <a:pt x="527" y="465"/>
                  <a:pt x="537" y="466"/>
                  <a:pt x="538" y="470"/>
                </a:cubicBezTo>
                <a:cubicBezTo>
                  <a:pt x="540" y="473"/>
                  <a:pt x="550" y="457"/>
                  <a:pt x="527" y="457"/>
                </a:cubicBezTo>
                <a:cubicBezTo>
                  <a:pt x="503" y="457"/>
                  <a:pt x="484" y="444"/>
                  <a:pt x="472" y="441"/>
                </a:cubicBezTo>
                <a:cubicBezTo>
                  <a:pt x="459" y="439"/>
                  <a:pt x="451" y="430"/>
                  <a:pt x="450" y="420"/>
                </a:cubicBezTo>
                <a:cubicBezTo>
                  <a:pt x="449" y="410"/>
                  <a:pt x="451" y="402"/>
                  <a:pt x="446" y="394"/>
                </a:cubicBezTo>
                <a:cubicBezTo>
                  <a:pt x="441" y="386"/>
                  <a:pt x="428" y="365"/>
                  <a:pt x="440" y="357"/>
                </a:cubicBezTo>
                <a:cubicBezTo>
                  <a:pt x="452" y="348"/>
                  <a:pt x="475" y="332"/>
                  <a:pt x="481" y="322"/>
                </a:cubicBezTo>
                <a:cubicBezTo>
                  <a:pt x="487" y="311"/>
                  <a:pt x="487" y="308"/>
                  <a:pt x="500" y="300"/>
                </a:cubicBezTo>
                <a:cubicBezTo>
                  <a:pt x="514" y="291"/>
                  <a:pt x="530" y="280"/>
                  <a:pt x="537" y="273"/>
                </a:cubicBezTo>
                <a:cubicBezTo>
                  <a:pt x="545" y="265"/>
                  <a:pt x="558" y="253"/>
                  <a:pt x="560" y="259"/>
                </a:cubicBezTo>
                <a:cubicBezTo>
                  <a:pt x="563" y="265"/>
                  <a:pt x="574" y="267"/>
                  <a:pt x="589" y="262"/>
                </a:cubicBezTo>
                <a:cubicBezTo>
                  <a:pt x="603" y="257"/>
                  <a:pt x="621" y="244"/>
                  <a:pt x="606" y="244"/>
                </a:cubicBezTo>
                <a:cubicBezTo>
                  <a:pt x="590" y="244"/>
                  <a:pt x="581" y="240"/>
                  <a:pt x="585" y="234"/>
                </a:cubicBezTo>
                <a:cubicBezTo>
                  <a:pt x="590" y="228"/>
                  <a:pt x="575" y="226"/>
                  <a:pt x="571" y="226"/>
                </a:cubicBezTo>
                <a:cubicBezTo>
                  <a:pt x="567" y="227"/>
                  <a:pt x="567" y="218"/>
                  <a:pt x="581" y="215"/>
                </a:cubicBezTo>
                <a:cubicBezTo>
                  <a:pt x="596" y="213"/>
                  <a:pt x="584" y="226"/>
                  <a:pt x="596" y="225"/>
                </a:cubicBezTo>
                <a:cubicBezTo>
                  <a:pt x="607" y="224"/>
                  <a:pt x="615" y="215"/>
                  <a:pt x="623" y="213"/>
                </a:cubicBezTo>
                <a:cubicBezTo>
                  <a:pt x="632" y="211"/>
                  <a:pt x="635" y="219"/>
                  <a:pt x="624" y="226"/>
                </a:cubicBezTo>
                <a:cubicBezTo>
                  <a:pt x="613" y="234"/>
                  <a:pt x="610" y="231"/>
                  <a:pt x="624" y="235"/>
                </a:cubicBezTo>
                <a:cubicBezTo>
                  <a:pt x="638" y="238"/>
                  <a:pt x="643" y="246"/>
                  <a:pt x="651" y="238"/>
                </a:cubicBezTo>
                <a:cubicBezTo>
                  <a:pt x="660" y="231"/>
                  <a:pt x="649" y="228"/>
                  <a:pt x="649" y="218"/>
                </a:cubicBezTo>
                <a:cubicBezTo>
                  <a:pt x="648" y="208"/>
                  <a:pt x="650" y="189"/>
                  <a:pt x="641" y="183"/>
                </a:cubicBezTo>
                <a:cubicBezTo>
                  <a:pt x="632" y="176"/>
                  <a:pt x="632" y="167"/>
                  <a:pt x="632" y="161"/>
                </a:cubicBezTo>
                <a:cubicBezTo>
                  <a:pt x="632" y="154"/>
                  <a:pt x="633" y="140"/>
                  <a:pt x="624" y="146"/>
                </a:cubicBezTo>
                <a:cubicBezTo>
                  <a:pt x="615" y="153"/>
                  <a:pt x="607" y="157"/>
                  <a:pt x="604" y="154"/>
                </a:cubicBezTo>
                <a:cubicBezTo>
                  <a:pt x="601" y="151"/>
                  <a:pt x="606" y="144"/>
                  <a:pt x="598" y="139"/>
                </a:cubicBezTo>
                <a:cubicBezTo>
                  <a:pt x="590" y="134"/>
                  <a:pt x="590" y="126"/>
                  <a:pt x="580" y="127"/>
                </a:cubicBezTo>
                <a:cubicBezTo>
                  <a:pt x="571" y="128"/>
                  <a:pt x="562" y="120"/>
                  <a:pt x="557" y="131"/>
                </a:cubicBezTo>
                <a:cubicBezTo>
                  <a:pt x="552" y="142"/>
                  <a:pt x="547" y="151"/>
                  <a:pt x="545" y="155"/>
                </a:cubicBezTo>
                <a:cubicBezTo>
                  <a:pt x="543" y="158"/>
                  <a:pt x="551" y="170"/>
                  <a:pt x="544" y="176"/>
                </a:cubicBezTo>
                <a:cubicBezTo>
                  <a:pt x="537" y="182"/>
                  <a:pt x="519" y="190"/>
                  <a:pt x="516" y="196"/>
                </a:cubicBezTo>
                <a:cubicBezTo>
                  <a:pt x="514" y="202"/>
                  <a:pt x="504" y="217"/>
                  <a:pt x="501" y="207"/>
                </a:cubicBezTo>
                <a:cubicBezTo>
                  <a:pt x="499" y="197"/>
                  <a:pt x="510" y="182"/>
                  <a:pt x="495" y="178"/>
                </a:cubicBezTo>
                <a:cubicBezTo>
                  <a:pt x="479" y="173"/>
                  <a:pt x="468" y="177"/>
                  <a:pt x="465" y="167"/>
                </a:cubicBezTo>
                <a:cubicBezTo>
                  <a:pt x="463" y="158"/>
                  <a:pt x="456" y="150"/>
                  <a:pt x="471" y="142"/>
                </a:cubicBezTo>
                <a:cubicBezTo>
                  <a:pt x="486" y="135"/>
                  <a:pt x="501" y="121"/>
                  <a:pt x="516" y="120"/>
                </a:cubicBezTo>
                <a:cubicBezTo>
                  <a:pt x="530" y="118"/>
                  <a:pt x="520" y="130"/>
                  <a:pt x="532" y="129"/>
                </a:cubicBezTo>
                <a:cubicBezTo>
                  <a:pt x="543" y="128"/>
                  <a:pt x="530" y="122"/>
                  <a:pt x="544" y="120"/>
                </a:cubicBezTo>
                <a:cubicBezTo>
                  <a:pt x="558" y="117"/>
                  <a:pt x="556" y="117"/>
                  <a:pt x="552" y="112"/>
                </a:cubicBezTo>
                <a:cubicBezTo>
                  <a:pt x="548" y="107"/>
                  <a:pt x="550" y="106"/>
                  <a:pt x="561" y="101"/>
                </a:cubicBezTo>
                <a:cubicBezTo>
                  <a:pt x="572" y="96"/>
                  <a:pt x="564" y="93"/>
                  <a:pt x="574" y="88"/>
                </a:cubicBezTo>
                <a:cubicBezTo>
                  <a:pt x="585" y="84"/>
                  <a:pt x="588" y="80"/>
                  <a:pt x="594" y="80"/>
                </a:cubicBezTo>
                <a:cubicBezTo>
                  <a:pt x="600" y="80"/>
                  <a:pt x="599" y="82"/>
                  <a:pt x="596" y="90"/>
                </a:cubicBezTo>
                <a:cubicBezTo>
                  <a:pt x="592" y="98"/>
                  <a:pt x="590" y="103"/>
                  <a:pt x="600" y="98"/>
                </a:cubicBezTo>
                <a:cubicBezTo>
                  <a:pt x="610" y="93"/>
                  <a:pt x="615" y="89"/>
                  <a:pt x="607" y="97"/>
                </a:cubicBezTo>
                <a:cubicBezTo>
                  <a:pt x="600" y="104"/>
                  <a:pt x="595" y="104"/>
                  <a:pt x="584" y="106"/>
                </a:cubicBezTo>
                <a:cubicBezTo>
                  <a:pt x="573" y="108"/>
                  <a:pt x="576" y="109"/>
                  <a:pt x="581" y="115"/>
                </a:cubicBezTo>
                <a:cubicBezTo>
                  <a:pt x="586" y="121"/>
                  <a:pt x="599" y="122"/>
                  <a:pt x="603" y="125"/>
                </a:cubicBezTo>
                <a:cubicBezTo>
                  <a:pt x="607" y="129"/>
                  <a:pt x="612" y="141"/>
                  <a:pt x="622" y="135"/>
                </a:cubicBezTo>
                <a:cubicBezTo>
                  <a:pt x="633" y="129"/>
                  <a:pt x="625" y="128"/>
                  <a:pt x="638" y="122"/>
                </a:cubicBezTo>
                <a:cubicBezTo>
                  <a:pt x="652" y="116"/>
                  <a:pt x="671" y="113"/>
                  <a:pt x="670" y="105"/>
                </a:cubicBezTo>
                <a:cubicBezTo>
                  <a:pt x="668" y="98"/>
                  <a:pt x="654" y="93"/>
                  <a:pt x="653" y="84"/>
                </a:cubicBezTo>
                <a:cubicBezTo>
                  <a:pt x="651" y="75"/>
                  <a:pt x="671" y="70"/>
                  <a:pt x="645" y="66"/>
                </a:cubicBezTo>
                <a:cubicBezTo>
                  <a:pt x="619" y="61"/>
                  <a:pt x="634" y="58"/>
                  <a:pt x="622" y="58"/>
                </a:cubicBezTo>
                <a:cubicBezTo>
                  <a:pt x="609" y="58"/>
                  <a:pt x="585" y="58"/>
                  <a:pt x="577" y="62"/>
                </a:cubicBezTo>
                <a:cubicBezTo>
                  <a:pt x="569" y="66"/>
                  <a:pt x="564" y="60"/>
                  <a:pt x="559" y="66"/>
                </a:cubicBezTo>
                <a:cubicBezTo>
                  <a:pt x="555" y="73"/>
                  <a:pt x="560" y="82"/>
                  <a:pt x="556" y="82"/>
                </a:cubicBezTo>
                <a:cubicBezTo>
                  <a:pt x="552" y="82"/>
                  <a:pt x="544" y="89"/>
                  <a:pt x="541" y="82"/>
                </a:cubicBezTo>
                <a:cubicBezTo>
                  <a:pt x="537" y="76"/>
                  <a:pt x="530" y="69"/>
                  <a:pt x="540" y="66"/>
                </a:cubicBezTo>
                <a:cubicBezTo>
                  <a:pt x="550" y="64"/>
                  <a:pt x="552" y="66"/>
                  <a:pt x="553" y="58"/>
                </a:cubicBezTo>
                <a:cubicBezTo>
                  <a:pt x="555" y="50"/>
                  <a:pt x="539" y="51"/>
                  <a:pt x="548" y="50"/>
                </a:cubicBezTo>
                <a:cubicBezTo>
                  <a:pt x="558" y="48"/>
                  <a:pt x="562" y="50"/>
                  <a:pt x="574" y="50"/>
                </a:cubicBezTo>
                <a:cubicBezTo>
                  <a:pt x="587" y="50"/>
                  <a:pt x="616" y="56"/>
                  <a:pt x="620" y="48"/>
                </a:cubicBezTo>
                <a:cubicBezTo>
                  <a:pt x="624" y="40"/>
                  <a:pt x="613" y="40"/>
                  <a:pt x="601" y="40"/>
                </a:cubicBezTo>
                <a:cubicBezTo>
                  <a:pt x="588" y="39"/>
                  <a:pt x="566" y="34"/>
                  <a:pt x="557" y="39"/>
                </a:cubicBezTo>
                <a:cubicBezTo>
                  <a:pt x="548" y="43"/>
                  <a:pt x="536" y="50"/>
                  <a:pt x="532" y="56"/>
                </a:cubicBezTo>
                <a:cubicBezTo>
                  <a:pt x="527" y="63"/>
                  <a:pt x="527" y="55"/>
                  <a:pt x="519" y="56"/>
                </a:cubicBezTo>
                <a:cubicBezTo>
                  <a:pt x="511" y="58"/>
                  <a:pt x="496" y="67"/>
                  <a:pt x="504" y="72"/>
                </a:cubicBezTo>
                <a:cubicBezTo>
                  <a:pt x="511" y="77"/>
                  <a:pt x="511" y="83"/>
                  <a:pt x="503" y="83"/>
                </a:cubicBezTo>
                <a:cubicBezTo>
                  <a:pt x="495" y="83"/>
                  <a:pt x="492" y="92"/>
                  <a:pt x="486" y="92"/>
                </a:cubicBezTo>
                <a:cubicBezTo>
                  <a:pt x="480" y="92"/>
                  <a:pt x="464" y="91"/>
                  <a:pt x="472" y="87"/>
                </a:cubicBezTo>
                <a:cubicBezTo>
                  <a:pt x="479" y="82"/>
                  <a:pt x="488" y="82"/>
                  <a:pt x="487" y="72"/>
                </a:cubicBezTo>
                <a:cubicBezTo>
                  <a:pt x="486" y="62"/>
                  <a:pt x="495" y="59"/>
                  <a:pt x="495" y="56"/>
                </a:cubicBezTo>
                <a:cubicBezTo>
                  <a:pt x="495" y="52"/>
                  <a:pt x="475" y="63"/>
                  <a:pt x="459" y="58"/>
                </a:cubicBezTo>
                <a:cubicBezTo>
                  <a:pt x="443" y="53"/>
                  <a:pt x="436" y="45"/>
                  <a:pt x="420" y="46"/>
                </a:cubicBezTo>
                <a:cubicBezTo>
                  <a:pt x="404" y="47"/>
                  <a:pt x="383" y="68"/>
                  <a:pt x="393" y="70"/>
                </a:cubicBezTo>
                <a:cubicBezTo>
                  <a:pt x="404" y="72"/>
                  <a:pt x="411" y="68"/>
                  <a:pt x="413" y="73"/>
                </a:cubicBezTo>
                <a:cubicBezTo>
                  <a:pt x="415" y="78"/>
                  <a:pt x="411" y="82"/>
                  <a:pt x="417" y="85"/>
                </a:cubicBezTo>
                <a:cubicBezTo>
                  <a:pt x="423" y="88"/>
                  <a:pt x="434" y="94"/>
                  <a:pt x="420" y="91"/>
                </a:cubicBezTo>
                <a:cubicBezTo>
                  <a:pt x="405" y="88"/>
                  <a:pt x="412" y="82"/>
                  <a:pt x="390" y="81"/>
                </a:cubicBezTo>
                <a:cubicBezTo>
                  <a:pt x="368" y="80"/>
                  <a:pt x="355" y="73"/>
                  <a:pt x="332" y="79"/>
                </a:cubicBezTo>
                <a:cubicBezTo>
                  <a:pt x="309" y="85"/>
                  <a:pt x="313" y="90"/>
                  <a:pt x="298" y="85"/>
                </a:cubicBezTo>
                <a:cubicBezTo>
                  <a:pt x="282" y="80"/>
                  <a:pt x="250" y="68"/>
                  <a:pt x="225" y="73"/>
                </a:cubicBezTo>
                <a:cubicBezTo>
                  <a:pt x="200" y="78"/>
                  <a:pt x="169" y="87"/>
                  <a:pt x="161" y="92"/>
                </a:cubicBezTo>
                <a:cubicBezTo>
                  <a:pt x="154" y="97"/>
                  <a:pt x="169" y="102"/>
                  <a:pt x="155" y="103"/>
                </a:cubicBezTo>
                <a:cubicBezTo>
                  <a:pt x="142" y="104"/>
                  <a:pt x="110" y="103"/>
                  <a:pt x="117" y="111"/>
                </a:cubicBezTo>
                <a:cubicBezTo>
                  <a:pt x="123" y="120"/>
                  <a:pt x="132" y="120"/>
                  <a:pt x="122" y="122"/>
                </a:cubicBezTo>
                <a:cubicBezTo>
                  <a:pt x="112" y="124"/>
                  <a:pt x="98" y="125"/>
                  <a:pt x="93" y="132"/>
                </a:cubicBezTo>
                <a:cubicBezTo>
                  <a:pt x="88" y="140"/>
                  <a:pt x="69" y="144"/>
                  <a:pt x="81" y="147"/>
                </a:cubicBezTo>
                <a:cubicBezTo>
                  <a:pt x="93" y="151"/>
                  <a:pt x="112" y="158"/>
                  <a:pt x="104" y="159"/>
                </a:cubicBezTo>
                <a:cubicBezTo>
                  <a:pt x="96" y="160"/>
                  <a:pt x="53" y="177"/>
                  <a:pt x="34" y="181"/>
                </a:cubicBezTo>
                <a:cubicBezTo>
                  <a:pt x="16" y="185"/>
                  <a:pt x="0" y="205"/>
                  <a:pt x="16" y="199"/>
                </a:cubicBezTo>
                <a:cubicBezTo>
                  <a:pt x="37" y="192"/>
                  <a:pt x="91" y="175"/>
                  <a:pt x="101" y="171"/>
                </a:cubicBezTo>
                <a:cubicBezTo>
                  <a:pt x="112" y="167"/>
                  <a:pt x="116" y="170"/>
                  <a:pt x="115" y="176"/>
                </a:cubicBezTo>
                <a:cubicBezTo>
                  <a:pt x="114" y="182"/>
                  <a:pt x="127" y="173"/>
                  <a:pt x="137" y="166"/>
                </a:cubicBezTo>
                <a:cubicBezTo>
                  <a:pt x="147" y="158"/>
                  <a:pt x="147" y="143"/>
                  <a:pt x="155" y="148"/>
                </a:cubicBezTo>
                <a:cubicBezTo>
                  <a:pt x="164" y="153"/>
                  <a:pt x="169" y="148"/>
                  <a:pt x="175" y="146"/>
                </a:cubicBezTo>
                <a:cubicBezTo>
                  <a:pt x="182" y="145"/>
                  <a:pt x="189" y="141"/>
                  <a:pt x="195" y="144"/>
                </a:cubicBezTo>
                <a:cubicBezTo>
                  <a:pt x="201" y="147"/>
                  <a:pt x="216" y="151"/>
                  <a:pt x="220" y="154"/>
                </a:cubicBezTo>
                <a:cubicBezTo>
                  <a:pt x="224" y="157"/>
                  <a:pt x="226" y="165"/>
                  <a:pt x="222" y="166"/>
                </a:cubicBezTo>
                <a:cubicBezTo>
                  <a:pt x="218" y="167"/>
                  <a:pt x="217" y="171"/>
                  <a:pt x="218" y="178"/>
                </a:cubicBezTo>
                <a:cubicBezTo>
                  <a:pt x="218" y="184"/>
                  <a:pt x="222" y="190"/>
                  <a:pt x="213" y="192"/>
                </a:cubicBezTo>
                <a:cubicBezTo>
                  <a:pt x="205" y="194"/>
                  <a:pt x="207" y="204"/>
                  <a:pt x="212" y="203"/>
                </a:cubicBezTo>
                <a:cubicBezTo>
                  <a:pt x="217" y="202"/>
                  <a:pt x="220" y="199"/>
                  <a:pt x="221" y="194"/>
                </a:cubicBezTo>
                <a:cubicBezTo>
                  <a:pt x="222" y="189"/>
                  <a:pt x="233" y="180"/>
                  <a:pt x="231" y="187"/>
                </a:cubicBezTo>
                <a:cubicBezTo>
                  <a:pt x="229" y="194"/>
                  <a:pt x="225" y="200"/>
                  <a:pt x="225" y="205"/>
                </a:cubicBezTo>
                <a:cubicBezTo>
                  <a:pt x="225" y="210"/>
                  <a:pt x="219" y="210"/>
                  <a:pt x="218" y="215"/>
                </a:cubicBezTo>
                <a:cubicBezTo>
                  <a:pt x="218" y="220"/>
                  <a:pt x="219" y="220"/>
                  <a:pt x="223" y="224"/>
                </a:cubicBezTo>
                <a:cubicBezTo>
                  <a:pt x="228" y="228"/>
                  <a:pt x="225" y="231"/>
                  <a:pt x="224" y="240"/>
                </a:cubicBezTo>
                <a:cubicBezTo>
                  <a:pt x="223" y="249"/>
                  <a:pt x="198" y="274"/>
                  <a:pt x="195" y="283"/>
                </a:cubicBezTo>
                <a:cubicBezTo>
                  <a:pt x="191" y="291"/>
                  <a:pt x="193" y="303"/>
                  <a:pt x="193" y="312"/>
                </a:cubicBezTo>
                <a:cubicBezTo>
                  <a:pt x="193" y="322"/>
                  <a:pt x="190" y="333"/>
                  <a:pt x="199" y="337"/>
                </a:cubicBezTo>
                <a:cubicBezTo>
                  <a:pt x="208" y="340"/>
                  <a:pt x="209" y="342"/>
                  <a:pt x="209" y="350"/>
                </a:cubicBezTo>
                <a:cubicBezTo>
                  <a:pt x="209" y="359"/>
                  <a:pt x="209" y="369"/>
                  <a:pt x="214" y="375"/>
                </a:cubicBezTo>
                <a:cubicBezTo>
                  <a:pt x="219" y="380"/>
                  <a:pt x="217" y="380"/>
                  <a:pt x="217" y="389"/>
                </a:cubicBezTo>
                <a:cubicBezTo>
                  <a:pt x="217" y="398"/>
                  <a:pt x="223" y="393"/>
                  <a:pt x="223" y="401"/>
                </a:cubicBezTo>
                <a:cubicBezTo>
                  <a:pt x="224" y="408"/>
                  <a:pt x="219" y="412"/>
                  <a:pt x="228" y="417"/>
                </a:cubicBezTo>
                <a:cubicBezTo>
                  <a:pt x="236" y="423"/>
                  <a:pt x="245" y="428"/>
                  <a:pt x="241" y="418"/>
                </a:cubicBezTo>
                <a:cubicBezTo>
                  <a:pt x="237" y="409"/>
                  <a:pt x="234" y="401"/>
                  <a:pt x="230" y="388"/>
                </a:cubicBezTo>
                <a:cubicBezTo>
                  <a:pt x="226" y="375"/>
                  <a:pt x="223" y="350"/>
                  <a:pt x="229" y="358"/>
                </a:cubicBezTo>
                <a:cubicBezTo>
                  <a:pt x="234" y="365"/>
                  <a:pt x="240" y="388"/>
                  <a:pt x="248" y="404"/>
                </a:cubicBezTo>
                <a:cubicBezTo>
                  <a:pt x="255" y="420"/>
                  <a:pt x="265" y="418"/>
                  <a:pt x="265" y="430"/>
                </a:cubicBezTo>
                <a:cubicBezTo>
                  <a:pt x="265" y="442"/>
                  <a:pt x="255" y="453"/>
                  <a:pt x="274" y="460"/>
                </a:cubicBezTo>
                <a:cubicBezTo>
                  <a:pt x="292" y="468"/>
                  <a:pt x="306" y="484"/>
                  <a:pt x="317" y="482"/>
                </a:cubicBezTo>
                <a:cubicBezTo>
                  <a:pt x="328" y="481"/>
                  <a:pt x="335" y="474"/>
                  <a:pt x="339" y="481"/>
                </a:cubicBezTo>
                <a:cubicBezTo>
                  <a:pt x="343" y="489"/>
                  <a:pt x="352" y="499"/>
                  <a:pt x="362" y="499"/>
                </a:cubicBezTo>
                <a:cubicBezTo>
                  <a:pt x="372" y="499"/>
                  <a:pt x="376" y="506"/>
                  <a:pt x="378" y="516"/>
                </a:cubicBezTo>
                <a:cubicBezTo>
                  <a:pt x="379" y="526"/>
                  <a:pt x="386" y="528"/>
                  <a:pt x="396" y="531"/>
                </a:cubicBezTo>
                <a:cubicBezTo>
                  <a:pt x="406" y="535"/>
                  <a:pt x="409" y="545"/>
                  <a:pt x="416" y="545"/>
                </a:cubicBezTo>
                <a:cubicBezTo>
                  <a:pt x="424" y="544"/>
                  <a:pt x="434" y="540"/>
                  <a:pt x="434" y="548"/>
                </a:cubicBezTo>
                <a:cubicBezTo>
                  <a:pt x="434" y="556"/>
                  <a:pt x="437" y="574"/>
                  <a:pt x="425" y="586"/>
                </a:cubicBezTo>
                <a:cubicBezTo>
                  <a:pt x="412" y="598"/>
                  <a:pt x="406" y="606"/>
                  <a:pt x="413" y="614"/>
                </a:cubicBezTo>
                <a:cubicBezTo>
                  <a:pt x="420" y="621"/>
                  <a:pt x="414" y="629"/>
                  <a:pt x="410" y="635"/>
                </a:cubicBezTo>
                <a:cubicBezTo>
                  <a:pt x="407" y="641"/>
                  <a:pt x="413" y="646"/>
                  <a:pt x="420" y="655"/>
                </a:cubicBezTo>
                <a:cubicBezTo>
                  <a:pt x="426" y="664"/>
                  <a:pt x="436" y="675"/>
                  <a:pt x="441" y="694"/>
                </a:cubicBezTo>
                <a:cubicBezTo>
                  <a:pt x="447" y="712"/>
                  <a:pt x="456" y="719"/>
                  <a:pt x="470" y="725"/>
                </a:cubicBezTo>
                <a:cubicBezTo>
                  <a:pt x="484" y="731"/>
                  <a:pt x="495" y="741"/>
                  <a:pt x="495" y="755"/>
                </a:cubicBezTo>
                <a:cubicBezTo>
                  <a:pt x="495" y="769"/>
                  <a:pt x="495" y="818"/>
                  <a:pt x="495" y="832"/>
                </a:cubicBezTo>
                <a:cubicBezTo>
                  <a:pt x="495" y="847"/>
                  <a:pt x="502" y="861"/>
                  <a:pt x="500" y="872"/>
                </a:cubicBezTo>
                <a:cubicBezTo>
                  <a:pt x="497" y="883"/>
                  <a:pt x="500" y="892"/>
                  <a:pt x="503" y="896"/>
                </a:cubicBezTo>
                <a:cubicBezTo>
                  <a:pt x="506" y="901"/>
                  <a:pt x="505" y="910"/>
                  <a:pt x="506" y="919"/>
                </a:cubicBezTo>
                <a:cubicBezTo>
                  <a:pt x="507" y="928"/>
                  <a:pt x="517" y="922"/>
                  <a:pt x="517" y="930"/>
                </a:cubicBezTo>
                <a:cubicBezTo>
                  <a:pt x="517" y="939"/>
                  <a:pt x="513" y="951"/>
                  <a:pt x="518" y="955"/>
                </a:cubicBezTo>
                <a:cubicBezTo>
                  <a:pt x="523" y="960"/>
                  <a:pt x="512" y="975"/>
                  <a:pt x="535" y="989"/>
                </a:cubicBezTo>
                <a:cubicBezTo>
                  <a:pt x="558" y="1003"/>
                  <a:pt x="559" y="1004"/>
                  <a:pt x="561" y="1007"/>
                </a:cubicBezTo>
                <a:cubicBezTo>
                  <a:pt x="563" y="1009"/>
                  <a:pt x="570" y="1002"/>
                  <a:pt x="570" y="1006"/>
                </a:cubicBezTo>
                <a:cubicBezTo>
                  <a:pt x="570" y="1010"/>
                  <a:pt x="558" y="1023"/>
                  <a:pt x="581" y="1023"/>
                </a:cubicBezTo>
                <a:cubicBezTo>
                  <a:pt x="605" y="1023"/>
                  <a:pt x="619" y="1026"/>
                  <a:pt x="605" y="1015"/>
                </a:cubicBezTo>
                <a:cubicBezTo>
                  <a:pt x="590" y="1004"/>
                  <a:pt x="582" y="1009"/>
                  <a:pt x="580" y="998"/>
                </a:cubicBezTo>
                <a:cubicBezTo>
                  <a:pt x="577" y="987"/>
                  <a:pt x="574" y="989"/>
                  <a:pt x="572" y="981"/>
                </a:cubicBezTo>
                <a:cubicBezTo>
                  <a:pt x="570" y="974"/>
                  <a:pt x="578" y="971"/>
                  <a:pt x="575" y="963"/>
                </a:cubicBezTo>
                <a:cubicBezTo>
                  <a:pt x="573" y="955"/>
                  <a:pt x="563" y="955"/>
                  <a:pt x="564" y="948"/>
                </a:cubicBezTo>
                <a:cubicBezTo>
                  <a:pt x="564" y="940"/>
                  <a:pt x="570" y="933"/>
                  <a:pt x="572" y="929"/>
                </a:cubicBezTo>
                <a:cubicBezTo>
                  <a:pt x="574" y="926"/>
                  <a:pt x="574" y="923"/>
                  <a:pt x="569" y="919"/>
                </a:cubicBezTo>
                <a:cubicBezTo>
                  <a:pt x="565" y="916"/>
                  <a:pt x="566" y="915"/>
                  <a:pt x="572" y="913"/>
                </a:cubicBezTo>
                <a:cubicBezTo>
                  <a:pt x="578" y="912"/>
                  <a:pt x="579" y="914"/>
                  <a:pt x="581" y="906"/>
                </a:cubicBezTo>
                <a:cubicBezTo>
                  <a:pt x="584" y="897"/>
                  <a:pt x="591" y="898"/>
                  <a:pt x="595" y="896"/>
                </a:cubicBezTo>
                <a:cubicBezTo>
                  <a:pt x="598" y="893"/>
                  <a:pt x="610" y="890"/>
                  <a:pt x="606" y="879"/>
                </a:cubicBezTo>
                <a:cubicBezTo>
                  <a:pt x="601" y="868"/>
                  <a:pt x="593" y="863"/>
                  <a:pt x="602" y="863"/>
                </a:cubicBezTo>
                <a:cubicBezTo>
                  <a:pt x="612" y="863"/>
                  <a:pt x="621" y="862"/>
                  <a:pt x="627" y="850"/>
                </a:cubicBezTo>
                <a:cubicBezTo>
                  <a:pt x="633" y="838"/>
                  <a:pt x="630" y="836"/>
                  <a:pt x="637" y="827"/>
                </a:cubicBezTo>
                <a:cubicBezTo>
                  <a:pt x="644" y="817"/>
                  <a:pt x="644" y="810"/>
                  <a:pt x="644" y="803"/>
                </a:cubicBezTo>
                <a:cubicBezTo>
                  <a:pt x="644" y="796"/>
                  <a:pt x="641" y="790"/>
                  <a:pt x="650" y="785"/>
                </a:cubicBezTo>
                <a:cubicBezTo>
                  <a:pt x="660" y="781"/>
                  <a:pt x="690" y="776"/>
                  <a:pt x="694" y="763"/>
                </a:cubicBezTo>
                <a:cubicBezTo>
                  <a:pt x="698" y="751"/>
                  <a:pt x="702" y="737"/>
                  <a:pt x="701" y="724"/>
                </a:cubicBezTo>
                <a:cubicBezTo>
                  <a:pt x="699" y="710"/>
                  <a:pt x="698" y="702"/>
                  <a:pt x="707" y="691"/>
                </a:cubicBezTo>
                <a:cubicBezTo>
                  <a:pt x="717" y="680"/>
                  <a:pt x="729" y="671"/>
                  <a:pt x="729" y="661"/>
                </a:cubicBezTo>
                <a:cubicBezTo>
                  <a:pt x="729" y="651"/>
                  <a:pt x="733" y="636"/>
                  <a:pt x="718" y="632"/>
                </a:cubicBezTo>
                <a:close/>
                <a:moveTo>
                  <a:pt x="873" y="79"/>
                </a:moveTo>
                <a:cubicBezTo>
                  <a:pt x="883" y="69"/>
                  <a:pt x="880" y="64"/>
                  <a:pt x="893" y="59"/>
                </a:cubicBezTo>
                <a:cubicBezTo>
                  <a:pt x="905" y="54"/>
                  <a:pt x="902" y="47"/>
                  <a:pt x="900" y="37"/>
                </a:cubicBezTo>
                <a:cubicBezTo>
                  <a:pt x="899" y="27"/>
                  <a:pt x="900" y="31"/>
                  <a:pt x="905" y="28"/>
                </a:cubicBezTo>
                <a:cubicBezTo>
                  <a:pt x="910" y="24"/>
                  <a:pt x="918" y="22"/>
                  <a:pt x="930" y="21"/>
                </a:cubicBezTo>
                <a:cubicBezTo>
                  <a:pt x="942" y="20"/>
                  <a:pt x="931" y="16"/>
                  <a:pt x="931" y="11"/>
                </a:cubicBezTo>
                <a:cubicBezTo>
                  <a:pt x="931" y="6"/>
                  <a:pt x="922" y="7"/>
                  <a:pt x="910" y="8"/>
                </a:cubicBezTo>
                <a:cubicBezTo>
                  <a:pt x="899" y="10"/>
                  <a:pt x="900" y="8"/>
                  <a:pt x="892" y="5"/>
                </a:cubicBezTo>
                <a:cubicBezTo>
                  <a:pt x="883" y="2"/>
                  <a:pt x="834" y="2"/>
                  <a:pt x="821" y="2"/>
                </a:cubicBezTo>
                <a:cubicBezTo>
                  <a:pt x="809" y="2"/>
                  <a:pt x="786" y="4"/>
                  <a:pt x="774" y="5"/>
                </a:cubicBezTo>
                <a:cubicBezTo>
                  <a:pt x="762" y="6"/>
                  <a:pt x="763" y="5"/>
                  <a:pt x="740" y="2"/>
                </a:cubicBezTo>
                <a:cubicBezTo>
                  <a:pt x="718" y="0"/>
                  <a:pt x="658" y="2"/>
                  <a:pt x="636" y="4"/>
                </a:cubicBezTo>
                <a:cubicBezTo>
                  <a:pt x="614" y="7"/>
                  <a:pt x="598" y="9"/>
                  <a:pt x="584" y="18"/>
                </a:cubicBezTo>
                <a:cubicBezTo>
                  <a:pt x="569" y="28"/>
                  <a:pt x="560" y="24"/>
                  <a:pt x="544" y="26"/>
                </a:cubicBezTo>
                <a:cubicBezTo>
                  <a:pt x="528" y="28"/>
                  <a:pt x="527" y="28"/>
                  <a:pt x="519" y="28"/>
                </a:cubicBezTo>
                <a:cubicBezTo>
                  <a:pt x="511" y="28"/>
                  <a:pt x="512" y="24"/>
                  <a:pt x="499" y="29"/>
                </a:cubicBezTo>
                <a:cubicBezTo>
                  <a:pt x="485" y="34"/>
                  <a:pt x="489" y="37"/>
                  <a:pt x="484" y="30"/>
                </a:cubicBezTo>
                <a:cubicBezTo>
                  <a:pt x="479" y="24"/>
                  <a:pt x="473" y="30"/>
                  <a:pt x="449" y="36"/>
                </a:cubicBezTo>
                <a:cubicBezTo>
                  <a:pt x="425" y="42"/>
                  <a:pt x="457" y="49"/>
                  <a:pt x="465" y="51"/>
                </a:cubicBezTo>
                <a:cubicBezTo>
                  <a:pt x="465" y="51"/>
                  <a:pt x="481" y="50"/>
                  <a:pt x="490" y="48"/>
                </a:cubicBezTo>
                <a:cubicBezTo>
                  <a:pt x="500" y="45"/>
                  <a:pt x="504" y="51"/>
                  <a:pt x="510" y="50"/>
                </a:cubicBezTo>
                <a:cubicBezTo>
                  <a:pt x="516" y="48"/>
                  <a:pt x="517" y="42"/>
                  <a:pt x="551" y="34"/>
                </a:cubicBezTo>
                <a:cubicBezTo>
                  <a:pt x="585" y="27"/>
                  <a:pt x="608" y="33"/>
                  <a:pt x="622" y="39"/>
                </a:cubicBezTo>
                <a:cubicBezTo>
                  <a:pt x="635" y="45"/>
                  <a:pt x="635" y="41"/>
                  <a:pt x="647" y="34"/>
                </a:cubicBezTo>
                <a:cubicBezTo>
                  <a:pt x="659" y="26"/>
                  <a:pt x="679" y="20"/>
                  <a:pt x="700" y="17"/>
                </a:cubicBezTo>
                <a:cubicBezTo>
                  <a:pt x="721" y="13"/>
                  <a:pt x="707" y="21"/>
                  <a:pt x="694" y="26"/>
                </a:cubicBezTo>
                <a:cubicBezTo>
                  <a:pt x="681" y="31"/>
                  <a:pt x="669" y="29"/>
                  <a:pt x="671" y="38"/>
                </a:cubicBezTo>
                <a:cubicBezTo>
                  <a:pt x="674" y="46"/>
                  <a:pt x="700" y="44"/>
                  <a:pt x="707" y="44"/>
                </a:cubicBezTo>
                <a:cubicBezTo>
                  <a:pt x="715" y="44"/>
                  <a:pt x="716" y="56"/>
                  <a:pt x="717" y="62"/>
                </a:cubicBezTo>
                <a:cubicBezTo>
                  <a:pt x="718" y="69"/>
                  <a:pt x="716" y="72"/>
                  <a:pt x="718" y="79"/>
                </a:cubicBezTo>
                <a:cubicBezTo>
                  <a:pt x="719" y="86"/>
                  <a:pt x="723" y="85"/>
                  <a:pt x="716" y="92"/>
                </a:cubicBezTo>
                <a:cubicBezTo>
                  <a:pt x="708" y="98"/>
                  <a:pt x="704" y="98"/>
                  <a:pt x="704" y="109"/>
                </a:cubicBezTo>
                <a:cubicBezTo>
                  <a:pt x="704" y="121"/>
                  <a:pt x="709" y="134"/>
                  <a:pt x="721" y="142"/>
                </a:cubicBezTo>
                <a:cubicBezTo>
                  <a:pt x="733" y="151"/>
                  <a:pt x="739" y="151"/>
                  <a:pt x="746" y="138"/>
                </a:cubicBezTo>
                <a:cubicBezTo>
                  <a:pt x="753" y="125"/>
                  <a:pt x="769" y="116"/>
                  <a:pt x="777" y="112"/>
                </a:cubicBezTo>
                <a:cubicBezTo>
                  <a:pt x="786" y="108"/>
                  <a:pt x="798" y="112"/>
                  <a:pt x="809" y="102"/>
                </a:cubicBezTo>
                <a:cubicBezTo>
                  <a:pt x="819" y="92"/>
                  <a:pt x="834" y="96"/>
                  <a:pt x="850" y="91"/>
                </a:cubicBezTo>
                <a:cubicBezTo>
                  <a:pt x="866" y="86"/>
                  <a:pt x="864" y="89"/>
                  <a:pt x="873" y="79"/>
                </a:cubicBezTo>
                <a:close/>
                <a:moveTo>
                  <a:pt x="890" y="98"/>
                </a:moveTo>
                <a:cubicBezTo>
                  <a:pt x="865" y="102"/>
                  <a:pt x="841" y="93"/>
                  <a:pt x="846" y="107"/>
                </a:cubicBezTo>
                <a:cubicBezTo>
                  <a:pt x="850" y="120"/>
                  <a:pt x="851" y="141"/>
                  <a:pt x="864" y="136"/>
                </a:cubicBezTo>
                <a:cubicBezTo>
                  <a:pt x="887" y="129"/>
                  <a:pt x="913" y="125"/>
                  <a:pt x="907" y="114"/>
                </a:cubicBezTo>
                <a:cubicBezTo>
                  <a:pt x="901" y="104"/>
                  <a:pt x="915" y="95"/>
                  <a:pt x="890" y="98"/>
                </a:cubicBezTo>
                <a:close/>
                <a:moveTo>
                  <a:pt x="1051" y="41"/>
                </a:moveTo>
                <a:cubicBezTo>
                  <a:pt x="1052" y="42"/>
                  <a:pt x="1053" y="42"/>
                  <a:pt x="1053" y="42"/>
                </a:cubicBezTo>
                <a:cubicBezTo>
                  <a:pt x="1062" y="45"/>
                  <a:pt x="1068" y="40"/>
                  <a:pt x="1069" y="34"/>
                </a:cubicBezTo>
                <a:cubicBezTo>
                  <a:pt x="1078" y="20"/>
                  <a:pt x="1075" y="45"/>
                  <a:pt x="1085" y="40"/>
                </a:cubicBezTo>
                <a:cubicBezTo>
                  <a:pt x="1095" y="36"/>
                  <a:pt x="1109" y="26"/>
                  <a:pt x="1121" y="20"/>
                </a:cubicBezTo>
                <a:cubicBezTo>
                  <a:pt x="1133" y="14"/>
                  <a:pt x="1107" y="17"/>
                  <a:pt x="1085" y="13"/>
                </a:cubicBezTo>
                <a:cubicBezTo>
                  <a:pt x="1064" y="10"/>
                  <a:pt x="1035" y="16"/>
                  <a:pt x="1027" y="22"/>
                </a:cubicBezTo>
                <a:cubicBezTo>
                  <a:pt x="1019" y="27"/>
                  <a:pt x="1039" y="38"/>
                  <a:pt x="1051" y="41"/>
                </a:cubicBezTo>
                <a:close/>
                <a:moveTo>
                  <a:pt x="1187" y="24"/>
                </a:moveTo>
                <a:cubicBezTo>
                  <a:pt x="1187" y="24"/>
                  <a:pt x="1183" y="29"/>
                  <a:pt x="1193" y="29"/>
                </a:cubicBezTo>
                <a:cubicBezTo>
                  <a:pt x="1203" y="29"/>
                  <a:pt x="1224" y="23"/>
                  <a:pt x="1241" y="23"/>
                </a:cubicBezTo>
                <a:cubicBezTo>
                  <a:pt x="1258" y="23"/>
                  <a:pt x="1253" y="17"/>
                  <a:pt x="1250" y="17"/>
                </a:cubicBezTo>
                <a:cubicBezTo>
                  <a:pt x="1246" y="17"/>
                  <a:pt x="1237" y="8"/>
                  <a:pt x="1224" y="8"/>
                </a:cubicBezTo>
                <a:cubicBezTo>
                  <a:pt x="1210" y="9"/>
                  <a:pt x="1211" y="15"/>
                  <a:pt x="1202" y="15"/>
                </a:cubicBezTo>
                <a:cubicBezTo>
                  <a:pt x="1194" y="15"/>
                  <a:pt x="1196" y="13"/>
                  <a:pt x="1178" y="13"/>
                </a:cubicBezTo>
                <a:cubicBezTo>
                  <a:pt x="1160" y="14"/>
                  <a:pt x="1178" y="22"/>
                  <a:pt x="1187" y="24"/>
                </a:cubicBezTo>
                <a:close/>
                <a:moveTo>
                  <a:pt x="1769" y="676"/>
                </a:moveTo>
                <a:cubicBezTo>
                  <a:pt x="1782" y="678"/>
                  <a:pt x="1793" y="676"/>
                  <a:pt x="1802" y="671"/>
                </a:cubicBezTo>
                <a:cubicBezTo>
                  <a:pt x="1811" y="666"/>
                  <a:pt x="1807" y="660"/>
                  <a:pt x="1806" y="657"/>
                </a:cubicBezTo>
                <a:cubicBezTo>
                  <a:pt x="1805" y="655"/>
                  <a:pt x="1798" y="660"/>
                  <a:pt x="1789" y="662"/>
                </a:cubicBezTo>
                <a:cubicBezTo>
                  <a:pt x="1780" y="663"/>
                  <a:pt x="1777" y="663"/>
                  <a:pt x="1766" y="664"/>
                </a:cubicBezTo>
                <a:cubicBezTo>
                  <a:pt x="1754" y="665"/>
                  <a:pt x="1761" y="660"/>
                  <a:pt x="1749" y="659"/>
                </a:cubicBezTo>
                <a:cubicBezTo>
                  <a:pt x="1736" y="658"/>
                  <a:pt x="1724" y="656"/>
                  <a:pt x="1709" y="651"/>
                </a:cubicBezTo>
                <a:cubicBezTo>
                  <a:pt x="1695" y="646"/>
                  <a:pt x="1687" y="641"/>
                  <a:pt x="1677" y="638"/>
                </a:cubicBezTo>
                <a:cubicBezTo>
                  <a:pt x="1667" y="635"/>
                  <a:pt x="1676" y="629"/>
                  <a:pt x="1676" y="614"/>
                </a:cubicBezTo>
                <a:cubicBezTo>
                  <a:pt x="1675" y="600"/>
                  <a:pt x="1665" y="606"/>
                  <a:pt x="1658" y="601"/>
                </a:cubicBezTo>
                <a:cubicBezTo>
                  <a:pt x="1650" y="596"/>
                  <a:pt x="1653" y="585"/>
                  <a:pt x="1656" y="588"/>
                </a:cubicBezTo>
                <a:cubicBezTo>
                  <a:pt x="1660" y="592"/>
                  <a:pt x="1660" y="596"/>
                  <a:pt x="1660" y="578"/>
                </a:cubicBezTo>
                <a:cubicBezTo>
                  <a:pt x="1660" y="561"/>
                  <a:pt x="1644" y="549"/>
                  <a:pt x="1634" y="534"/>
                </a:cubicBezTo>
                <a:cubicBezTo>
                  <a:pt x="1624" y="519"/>
                  <a:pt x="1626" y="510"/>
                  <a:pt x="1627" y="503"/>
                </a:cubicBezTo>
                <a:cubicBezTo>
                  <a:pt x="1628" y="495"/>
                  <a:pt x="1645" y="509"/>
                  <a:pt x="1655" y="520"/>
                </a:cubicBezTo>
                <a:cubicBezTo>
                  <a:pt x="1664" y="531"/>
                  <a:pt x="1664" y="531"/>
                  <a:pt x="1669" y="529"/>
                </a:cubicBezTo>
                <a:cubicBezTo>
                  <a:pt x="1674" y="526"/>
                  <a:pt x="1689" y="518"/>
                  <a:pt x="1692" y="504"/>
                </a:cubicBezTo>
                <a:cubicBezTo>
                  <a:pt x="1696" y="491"/>
                  <a:pt x="1665" y="464"/>
                  <a:pt x="1661" y="451"/>
                </a:cubicBezTo>
                <a:cubicBezTo>
                  <a:pt x="1657" y="439"/>
                  <a:pt x="1667" y="446"/>
                  <a:pt x="1672" y="438"/>
                </a:cubicBezTo>
                <a:cubicBezTo>
                  <a:pt x="1677" y="429"/>
                  <a:pt x="1683" y="441"/>
                  <a:pt x="1680" y="447"/>
                </a:cubicBezTo>
                <a:cubicBezTo>
                  <a:pt x="1676" y="453"/>
                  <a:pt x="1681" y="456"/>
                  <a:pt x="1684" y="462"/>
                </a:cubicBezTo>
                <a:cubicBezTo>
                  <a:pt x="1687" y="468"/>
                  <a:pt x="1687" y="462"/>
                  <a:pt x="1691" y="455"/>
                </a:cubicBezTo>
                <a:cubicBezTo>
                  <a:pt x="1694" y="447"/>
                  <a:pt x="1692" y="444"/>
                  <a:pt x="1697" y="439"/>
                </a:cubicBezTo>
                <a:cubicBezTo>
                  <a:pt x="1703" y="434"/>
                  <a:pt x="1726" y="428"/>
                  <a:pt x="1732" y="422"/>
                </a:cubicBezTo>
                <a:cubicBezTo>
                  <a:pt x="1738" y="416"/>
                  <a:pt x="1742" y="409"/>
                  <a:pt x="1750" y="388"/>
                </a:cubicBezTo>
                <a:cubicBezTo>
                  <a:pt x="1757" y="367"/>
                  <a:pt x="1749" y="368"/>
                  <a:pt x="1745" y="360"/>
                </a:cubicBezTo>
                <a:cubicBezTo>
                  <a:pt x="1742" y="353"/>
                  <a:pt x="1732" y="340"/>
                  <a:pt x="1726" y="332"/>
                </a:cubicBezTo>
                <a:cubicBezTo>
                  <a:pt x="1720" y="325"/>
                  <a:pt x="1725" y="327"/>
                  <a:pt x="1729" y="324"/>
                </a:cubicBezTo>
                <a:cubicBezTo>
                  <a:pt x="1734" y="322"/>
                  <a:pt x="1730" y="316"/>
                  <a:pt x="1720" y="312"/>
                </a:cubicBezTo>
                <a:cubicBezTo>
                  <a:pt x="1710" y="309"/>
                  <a:pt x="1712" y="316"/>
                  <a:pt x="1702" y="314"/>
                </a:cubicBezTo>
                <a:cubicBezTo>
                  <a:pt x="1693" y="312"/>
                  <a:pt x="1698" y="306"/>
                  <a:pt x="1708" y="294"/>
                </a:cubicBezTo>
                <a:cubicBezTo>
                  <a:pt x="1718" y="282"/>
                  <a:pt x="1713" y="296"/>
                  <a:pt x="1720" y="301"/>
                </a:cubicBezTo>
                <a:cubicBezTo>
                  <a:pt x="1727" y="306"/>
                  <a:pt x="1729" y="297"/>
                  <a:pt x="1734" y="300"/>
                </a:cubicBezTo>
                <a:cubicBezTo>
                  <a:pt x="1739" y="302"/>
                  <a:pt x="1749" y="307"/>
                  <a:pt x="1756" y="317"/>
                </a:cubicBezTo>
                <a:cubicBezTo>
                  <a:pt x="1764" y="327"/>
                  <a:pt x="1764" y="339"/>
                  <a:pt x="1772" y="338"/>
                </a:cubicBezTo>
                <a:cubicBezTo>
                  <a:pt x="1779" y="338"/>
                  <a:pt x="1779" y="334"/>
                  <a:pt x="1782" y="327"/>
                </a:cubicBezTo>
                <a:cubicBezTo>
                  <a:pt x="1786" y="319"/>
                  <a:pt x="1773" y="312"/>
                  <a:pt x="1767" y="306"/>
                </a:cubicBezTo>
                <a:cubicBezTo>
                  <a:pt x="1761" y="300"/>
                  <a:pt x="1756" y="300"/>
                  <a:pt x="1761" y="295"/>
                </a:cubicBezTo>
                <a:cubicBezTo>
                  <a:pt x="1766" y="290"/>
                  <a:pt x="1761" y="283"/>
                  <a:pt x="1764" y="277"/>
                </a:cubicBezTo>
                <a:cubicBezTo>
                  <a:pt x="1766" y="271"/>
                  <a:pt x="1776" y="274"/>
                  <a:pt x="1785" y="270"/>
                </a:cubicBezTo>
                <a:cubicBezTo>
                  <a:pt x="1794" y="266"/>
                  <a:pt x="1795" y="252"/>
                  <a:pt x="1795" y="237"/>
                </a:cubicBezTo>
                <a:cubicBezTo>
                  <a:pt x="1795" y="221"/>
                  <a:pt x="1788" y="215"/>
                  <a:pt x="1783" y="210"/>
                </a:cubicBezTo>
                <a:cubicBezTo>
                  <a:pt x="1779" y="205"/>
                  <a:pt x="1788" y="207"/>
                  <a:pt x="1796" y="213"/>
                </a:cubicBezTo>
                <a:cubicBezTo>
                  <a:pt x="1804" y="219"/>
                  <a:pt x="1815" y="251"/>
                  <a:pt x="1818" y="263"/>
                </a:cubicBezTo>
                <a:cubicBezTo>
                  <a:pt x="1820" y="276"/>
                  <a:pt x="1819" y="276"/>
                  <a:pt x="1829" y="287"/>
                </a:cubicBezTo>
                <a:cubicBezTo>
                  <a:pt x="1839" y="298"/>
                  <a:pt x="1835" y="296"/>
                  <a:pt x="1832" y="309"/>
                </a:cubicBezTo>
                <a:cubicBezTo>
                  <a:pt x="1829" y="322"/>
                  <a:pt x="1820" y="325"/>
                  <a:pt x="1808" y="328"/>
                </a:cubicBezTo>
                <a:cubicBezTo>
                  <a:pt x="1795" y="332"/>
                  <a:pt x="1799" y="334"/>
                  <a:pt x="1792" y="347"/>
                </a:cubicBezTo>
                <a:cubicBezTo>
                  <a:pt x="1784" y="359"/>
                  <a:pt x="1796" y="360"/>
                  <a:pt x="1803" y="364"/>
                </a:cubicBezTo>
                <a:cubicBezTo>
                  <a:pt x="1809" y="367"/>
                  <a:pt x="1813" y="354"/>
                  <a:pt x="1821" y="348"/>
                </a:cubicBezTo>
                <a:cubicBezTo>
                  <a:pt x="1830" y="343"/>
                  <a:pt x="1839" y="338"/>
                  <a:pt x="1853" y="338"/>
                </a:cubicBezTo>
                <a:cubicBezTo>
                  <a:pt x="1867" y="338"/>
                  <a:pt x="1849" y="319"/>
                  <a:pt x="1848" y="309"/>
                </a:cubicBezTo>
                <a:cubicBezTo>
                  <a:pt x="1847" y="299"/>
                  <a:pt x="1846" y="292"/>
                  <a:pt x="1843" y="284"/>
                </a:cubicBezTo>
                <a:cubicBezTo>
                  <a:pt x="1840" y="277"/>
                  <a:pt x="1846" y="277"/>
                  <a:pt x="1857" y="272"/>
                </a:cubicBezTo>
                <a:cubicBezTo>
                  <a:pt x="1867" y="267"/>
                  <a:pt x="1866" y="257"/>
                  <a:pt x="1860" y="257"/>
                </a:cubicBezTo>
                <a:cubicBezTo>
                  <a:pt x="1854" y="257"/>
                  <a:pt x="1849" y="261"/>
                  <a:pt x="1835" y="260"/>
                </a:cubicBezTo>
                <a:cubicBezTo>
                  <a:pt x="1822" y="259"/>
                  <a:pt x="1825" y="248"/>
                  <a:pt x="1822" y="244"/>
                </a:cubicBezTo>
                <a:cubicBezTo>
                  <a:pt x="1819" y="240"/>
                  <a:pt x="1814" y="231"/>
                  <a:pt x="1814" y="223"/>
                </a:cubicBezTo>
                <a:cubicBezTo>
                  <a:pt x="1813" y="215"/>
                  <a:pt x="1801" y="205"/>
                  <a:pt x="1793" y="198"/>
                </a:cubicBezTo>
                <a:cubicBezTo>
                  <a:pt x="1784" y="190"/>
                  <a:pt x="1779" y="185"/>
                  <a:pt x="1779" y="189"/>
                </a:cubicBezTo>
                <a:cubicBezTo>
                  <a:pt x="1779" y="192"/>
                  <a:pt x="1774" y="188"/>
                  <a:pt x="1762" y="187"/>
                </a:cubicBezTo>
                <a:cubicBezTo>
                  <a:pt x="1750" y="186"/>
                  <a:pt x="1748" y="189"/>
                  <a:pt x="1738" y="188"/>
                </a:cubicBezTo>
                <a:cubicBezTo>
                  <a:pt x="1728" y="187"/>
                  <a:pt x="1739" y="170"/>
                  <a:pt x="1743" y="158"/>
                </a:cubicBezTo>
                <a:cubicBezTo>
                  <a:pt x="1747" y="146"/>
                  <a:pt x="1759" y="153"/>
                  <a:pt x="1768" y="153"/>
                </a:cubicBezTo>
                <a:cubicBezTo>
                  <a:pt x="1777" y="153"/>
                  <a:pt x="1782" y="154"/>
                  <a:pt x="1795" y="157"/>
                </a:cubicBezTo>
                <a:cubicBezTo>
                  <a:pt x="1809" y="161"/>
                  <a:pt x="1803" y="149"/>
                  <a:pt x="1805" y="140"/>
                </a:cubicBezTo>
                <a:cubicBezTo>
                  <a:pt x="1808" y="130"/>
                  <a:pt x="1814" y="135"/>
                  <a:pt x="1821" y="139"/>
                </a:cubicBezTo>
                <a:cubicBezTo>
                  <a:pt x="1829" y="142"/>
                  <a:pt x="1831" y="143"/>
                  <a:pt x="1831" y="135"/>
                </a:cubicBezTo>
                <a:cubicBezTo>
                  <a:pt x="1831" y="128"/>
                  <a:pt x="1838" y="126"/>
                  <a:pt x="1844" y="133"/>
                </a:cubicBezTo>
                <a:cubicBezTo>
                  <a:pt x="1850" y="140"/>
                  <a:pt x="1834" y="154"/>
                  <a:pt x="1834" y="154"/>
                </a:cubicBezTo>
                <a:cubicBezTo>
                  <a:pt x="1834" y="154"/>
                  <a:pt x="1829" y="169"/>
                  <a:pt x="1838" y="174"/>
                </a:cubicBezTo>
                <a:cubicBezTo>
                  <a:pt x="1847" y="179"/>
                  <a:pt x="1866" y="201"/>
                  <a:pt x="1877" y="209"/>
                </a:cubicBezTo>
                <a:cubicBezTo>
                  <a:pt x="1888" y="216"/>
                  <a:pt x="1880" y="196"/>
                  <a:pt x="1880" y="182"/>
                </a:cubicBezTo>
                <a:cubicBezTo>
                  <a:pt x="1880" y="167"/>
                  <a:pt x="1870" y="169"/>
                  <a:pt x="1862" y="156"/>
                </a:cubicBezTo>
                <a:cubicBezTo>
                  <a:pt x="1855" y="142"/>
                  <a:pt x="1860" y="148"/>
                  <a:pt x="1874" y="148"/>
                </a:cubicBezTo>
                <a:cubicBezTo>
                  <a:pt x="1889" y="148"/>
                  <a:pt x="1889" y="143"/>
                  <a:pt x="1893" y="139"/>
                </a:cubicBezTo>
                <a:cubicBezTo>
                  <a:pt x="1896" y="135"/>
                  <a:pt x="1899" y="134"/>
                  <a:pt x="1911" y="134"/>
                </a:cubicBezTo>
                <a:cubicBezTo>
                  <a:pt x="1924" y="134"/>
                  <a:pt x="1916" y="129"/>
                  <a:pt x="1910" y="122"/>
                </a:cubicBezTo>
                <a:cubicBezTo>
                  <a:pt x="1905" y="115"/>
                  <a:pt x="1893" y="117"/>
                  <a:pt x="1897" y="113"/>
                </a:cubicBezTo>
                <a:cubicBezTo>
                  <a:pt x="1901" y="109"/>
                  <a:pt x="1924" y="115"/>
                  <a:pt x="1935" y="120"/>
                </a:cubicBezTo>
                <a:cubicBezTo>
                  <a:pt x="1946" y="124"/>
                  <a:pt x="1943" y="120"/>
                  <a:pt x="1942" y="110"/>
                </a:cubicBezTo>
                <a:cubicBezTo>
                  <a:pt x="1940" y="100"/>
                  <a:pt x="1931" y="108"/>
                  <a:pt x="1904" y="98"/>
                </a:cubicBezTo>
                <a:cubicBezTo>
                  <a:pt x="1877" y="88"/>
                  <a:pt x="1847" y="82"/>
                  <a:pt x="1838" y="82"/>
                </a:cubicBezTo>
                <a:cubicBezTo>
                  <a:pt x="1829" y="82"/>
                  <a:pt x="1835" y="76"/>
                  <a:pt x="1842" y="76"/>
                </a:cubicBezTo>
                <a:cubicBezTo>
                  <a:pt x="1849" y="76"/>
                  <a:pt x="1847" y="70"/>
                  <a:pt x="1841" y="66"/>
                </a:cubicBezTo>
                <a:cubicBezTo>
                  <a:pt x="1834" y="63"/>
                  <a:pt x="1828" y="66"/>
                  <a:pt x="1825" y="73"/>
                </a:cubicBezTo>
                <a:cubicBezTo>
                  <a:pt x="1823" y="81"/>
                  <a:pt x="1833" y="82"/>
                  <a:pt x="1814" y="82"/>
                </a:cubicBezTo>
                <a:cubicBezTo>
                  <a:pt x="1794" y="82"/>
                  <a:pt x="1780" y="82"/>
                  <a:pt x="1757" y="77"/>
                </a:cubicBezTo>
                <a:cubicBezTo>
                  <a:pt x="1734" y="73"/>
                  <a:pt x="1726" y="73"/>
                  <a:pt x="1707" y="72"/>
                </a:cubicBezTo>
                <a:cubicBezTo>
                  <a:pt x="1687" y="72"/>
                  <a:pt x="1689" y="63"/>
                  <a:pt x="1669" y="63"/>
                </a:cubicBezTo>
                <a:cubicBezTo>
                  <a:pt x="1649" y="63"/>
                  <a:pt x="1655" y="56"/>
                  <a:pt x="1647" y="46"/>
                </a:cubicBezTo>
                <a:cubicBezTo>
                  <a:pt x="1639" y="37"/>
                  <a:pt x="1634" y="40"/>
                  <a:pt x="1609" y="40"/>
                </a:cubicBezTo>
                <a:cubicBezTo>
                  <a:pt x="1584" y="40"/>
                  <a:pt x="1597" y="50"/>
                  <a:pt x="1602" y="51"/>
                </a:cubicBezTo>
                <a:cubicBezTo>
                  <a:pt x="1607" y="53"/>
                  <a:pt x="1621" y="57"/>
                  <a:pt x="1630" y="66"/>
                </a:cubicBezTo>
                <a:cubicBezTo>
                  <a:pt x="1639" y="74"/>
                  <a:pt x="1613" y="71"/>
                  <a:pt x="1602" y="72"/>
                </a:cubicBezTo>
                <a:cubicBezTo>
                  <a:pt x="1591" y="72"/>
                  <a:pt x="1592" y="66"/>
                  <a:pt x="1580" y="58"/>
                </a:cubicBezTo>
                <a:cubicBezTo>
                  <a:pt x="1567" y="50"/>
                  <a:pt x="1536" y="55"/>
                  <a:pt x="1518" y="54"/>
                </a:cubicBezTo>
                <a:cubicBezTo>
                  <a:pt x="1500" y="53"/>
                  <a:pt x="1500" y="54"/>
                  <a:pt x="1493" y="41"/>
                </a:cubicBezTo>
                <a:cubicBezTo>
                  <a:pt x="1486" y="29"/>
                  <a:pt x="1472" y="35"/>
                  <a:pt x="1453" y="35"/>
                </a:cubicBezTo>
                <a:cubicBezTo>
                  <a:pt x="1435" y="35"/>
                  <a:pt x="1425" y="26"/>
                  <a:pt x="1415" y="20"/>
                </a:cubicBezTo>
                <a:cubicBezTo>
                  <a:pt x="1406" y="14"/>
                  <a:pt x="1392" y="13"/>
                  <a:pt x="1372" y="10"/>
                </a:cubicBezTo>
                <a:cubicBezTo>
                  <a:pt x="1351" y="7"/>
                  <a:pt x="1362" y="23"/>
                  <a:pt x="1370" y="24"/>
                </a:cubicBezTo>
                <a:cubicBezTo>
                  <a:pt x="1370" y="24"/>
                  <a:pt x="1378" y="27"/>
                  <a:pt x="1387" y="28"/>
                </a:cubicBezTo>
                <a:cubicBezTo>
                  <a:pt x="1395" y="29"/>
                  <a:pt x="1413" y="29"/>
                  <a:pt x="1422" y="40"/>
                </a:cubicBezTo>
                <a:cubicBezTo>
                  <a:pt x="1431" y="51"/>
                  <a:pt x="1394" y="47"/>
                  <a:pt x="1377" y="56"/>
                </a:cubicBezTo>
                <a:cubicBezTo>
                  <a:pt x="1360" y="66"/>
                  <a:pt x="1346" y="61"/>
                  <a:pt x="1335" y="66"/>
                </a:cubicBezTo>
                <a:cubicBezTo>
                  <a:pt x="1323" y="72"/>
                  <a:pt x="1341" y="80"/>
                  <a:pt x="1345" y="91"/>
                </a:cubicBezTo>
                <a:cubicBezTo>
                  <a:pt x="1349" y="102"/>
                  <a:pt x="1345" y="102"/>
                  <a:pt x="1337" y="104"/>
                </a:cubicBezTo>
                <a:cubicBezTo>
                  <a:pt x="1330" y="107"/>
                  <a:pt x="1340" y="93"/>
                  <a:pt x="1336" y="88"/>
                </a:cubicBezTo>
                <a:cubicBezTo>
                  <a:pt x="1333" y="84"/>
                  <a:pt x="1320" y="62"/>
                  <a:pt x="1310" y="56"/>
                </a:cubicBezTo>
                <a:cubicBezTo>
                  <a:pt x="1300" y="49"/>
                  <a:pt x="1302" y="61"/>
                  <a:pt x="1303" y="71"/>
                </a:cubicBezTo>
                <a:cubicBezTo>
                  <a:pt x="1305" y="80"/>
                  <a:pt x="1308" y="80"/>
                  <a:pt x="1310" y="87"/>
                </a:cubicBezTo>
                <a:cubicBezTo>
                  <a:pt x="1313" y="93"/>
                  <a:pt x="1299" y="87"/>
                  <a:pt x="1293" y="82"/>
                </a:cubicBezTo>
                <a:cubicBezTo>
                  <a:pt x="1286" y="77"/>
                  <a:pt x="1264" y="88"/>
                  <a:pt x="1254" y="83"/>
                </a:cubicBezTo>
                <a:cubicBezTo>
                  <a:pt x="1244" y="78"/>
                  <a:pt x="1257" y="80"/>
                  <a:pt x="1257" y="75"/>
                </a:cubicBezTo>
                <a:cubicBezTo>
                  <a:pt x="1257" y="70"/>
                  <a:pt x="1245" y="74"/>
                  <a:pt x="1242" y="66"/>
                </a:cubicBezTo>
                <a:cubicBezTo>
                  <a:pt x="1239" y="59"/>
                  <a:pt x="1263" y="50"/>
                  <a:pt x="1278" y="47"/>
                </a:cubicBezTo>
                <a:cubicBezTo>
                  <a:pt x="1293" y="45"/>
                  <a:pt x="1292" y="45"/>
                  <a:pt x="1292" y="37"/>
                </a:cubicBezTo>
                <a:cubicBezTo>
                  <a:pt x="1292" y="29"/>
                  <a:pt x="1265" y="32"/>
                  <a:pt x="1242" y="43"/>
                </a:cubicBezTo>
                <a:cubicBezTo>
                  <a:pt x="1219" y="54"/>
                  <a:pt x="1225" y="61"/>
                  <a:pt x="1222" y="69"/>
                </a:cubicBezTo>
                <a:cubicBezTo>
                  <a:pt x="1218" y="77"/>
                  <a:pt x="1229" y="77"/>
                  <a:pt x="1234" y="82"/>
                </a:cubicBezTo>
                <a:cubicBezTo>
                  <a:pt x="1240" y="86"/>
                  <a:pt x="1229" y="88"/>
                  <a:pt x="1218" y="91"/>
                </a:cubicBezTo>
                <a:cubicBezTo>
                  <a:pt x="1208" y="94"/>
                  <a:pt x="1206" y="91"/>
                  <a:pt x="1194" y="95"/>
                </a:cubicBezTo>
                <a:cubicBezTo>
                  <a:pt x="1182" y="99"/>
                  <a:pt x="1189" y="104"/>
                  <a:pt x="1179" y="109"/>
                </a:cubicBezTo>
                <a:cubicBezTo>
                  <a:pt x="1169" y="113"/>
                  <a:pt x="1170" y="113"/>
                  <a:pt x="1161" y="116"/>
                </a:cubicBezTo>
                <a:cubicBezTo>
                  <a:pt x="1153" y="120"/>
                  <a:pt x="1163" y="104"/>
                  <a:pt x="1175" y="102"/>
                </a:cubicBezTo>
                <a:cubicBezTo>
                  <a:pt x="1186" y="100"/>
                  <a:pt x="1183" y="93"/>
                  <a:pt x="1180" y="91"/>
                </a:cubicBezTo>
                <a:cubicBezTo>
                  <a:pt x="1176" y="88"/>
                  <a:pt x="1154" y="82"/>
                  <a:pt x="1131" y="75"/>
                </a:cubicBezTo>
                <a:cubicBezTo>
                  <a:pt x="1107" y="68"/>
                  <a:pt x="1069" y="77"/>
                  <a:pt x="1057" y="83"/>
                </a:cubicBezTo>
                <a:cubicBezTo>
                  <a:pt x="1044" y="89"/>
                  <a:pt x="1045" y="93"/>
                  <a:pt x="1043" y="102"/>
                </a:cubicBezTo>
                <a:cubicBezTo>
                  <a:pt x="1042" y="110"/>
                  <a:pt x="1013" y="123"/>
                  <a:pt x="999" y="130"/>
                </a:cubicBezTo>
                <a:cubicBezTo>
                  <a:pt x="984" y="138"/>
                  <a:pt x="997" y="148"/>
                  <a:pt x="1001" y="155"/>
                </a:cubicBezTo>
                <a:cubicBezTo>
                  <a:pt x="1005" y="162"/>
                  <a:pt x="1015" y="158"/>
                  <a:pt x="1027" y="155"/>
                </a:cubicBezTo>
                <a:cubicBezTo>
                  <a:pt x="1038" y="151"/>
                  <a:pt x="1037" y="166"/>
                  <a:pt x="1038" y="171"/>
                </a:cubicBezTo>
                <a:cubicBezTo>
                  <a:pt x="1040" y="176"/>
                  <a:pt x="1047" y="177"/>
                  <a:pt x="1058" y="172"/>
                </a:cubicBezTo>
                <a:cubicBezTo>
                  <a:pt x="1069" y="167"/>
                  <a:pt x="1066" y="155"/>
                  <a:pt x="1066" y="148"/>
                </a:cubicBezTo>
                <a:cubicBezTo>
                  <a:pt x="1066" y="141"/>
                  <a:pt x="1064" y="138"/>
                  <a:pt x="1071" y="129"/>
                </a:cubicBezTo>
                <a:cubicBezTo>
                  <a:pt x="1079" y="120"/>
                  <a:pt x="1085" y="114"/>
                  <a:pt x="1092" y="109"/>
                </a:cubicBezTo>
                <a:cubicBezTo>
                  <a:pt x="1099" y="105"/>
                  <a:pt x="1098" y="113"/>
                  <a:pt x="1088" y="121"/>
                </a:cubicBezTo>
                <a:cubicBezTo>
                  <a:pt x="1078" y="130"/>
                  <a:pt x="1085" y="132"/>
                  <a:pt x="1090" y="142"/>
                </a:cubicBezTo>
                <a:cubicBezTo>
                  <a:pt x="1095" y="152"/>
                  <a:pt x="1105" y="142"/>
                  <a:pt x="1117" y="141"/>
                </a:cubicBezTo>
                <a:cubicBezTo>
                  <a:pt x="1130" y="139"/>
                  <a:pt x="1107" y="151"/>
                  <a:pt x="1097" y="151"/>
                </a:cubicBezTo>
                <a:cubicBezTo>
                  <a:pt x="1088" y="151"/>
                  <a:pt x="1097" y="162"/>
                  <a:pt x="1091" y="162"/>
                </a:cubicBezTo>
                <a:cubicBezTo>
                  <a:pt x="1085" y="162"/>
                  <a:pt x="1085" y="166"/>
                  <a:pt x="1084" y="176"/>
                </a:cubicBezTo>
                <a:cubicBezTo>
                  <a:pt x="1083" y="186"/>
                  <a:pt x="1080" y="183"/>
                  <a:pt x="1073" y="186"/>
                </a:cubicBezTo>
                <a:cubicBezTo>
                  <a:pt x="1066" y="189"/>
                  <a:pt x="1056" y="189"/>
                  <a:pt x="1045" y="187"/>
                </a:cubicBezTo>
                <a:cubicBezTo>
                  <a:pt x="1034" y="184"/>
                  <a:pt x="1035" y="174"/>
                  <a:pt x="1027" y="167"/>
                </a:cubicBezTo>
                <a:cubicBezTo>
                  <a:pt x="1020" y="161"/>
                  <a:pt x="1018" y="171"/>
                  <a:pt x="1018" y="175"/>
                </a:cubicBezTo>
                <a:cubicBezTo>
                  <a:pt x="1018" y="179"/>
                  <a:pt x="1011" y="189"/>
                  <a:pt x="1007" y="189"/>
                </a:cubicBezTo>
                <a:cubicBezTo>
                  <a:pt x="1004" y="189"/>
                  <a:pt x="994" y="199"/>
                  <a:pt x="988" y="207"/>
                </a:cubicBezTo>
                <a:cubicBezTo>
                  <a:pt x="982" y="215"/>
                  <a:pt x="978" y="210"/>
                  <a:pt x="976" y="207"/>
                </a:cubicBezTo>
                <a:cubicBezTo>
                  <a:pt x="974" y="204"/>
                  <a:pt x="980" y="199"/>
                  <a:pt x="977" y="190"/>
                </a:cubicBezTo>
                <a:cubicBezTo>
                  <a:pt x="973" y="182"/>
                  <a:pt x="960" y="175"/>
                  <a:pt x="964" y="156"/>
                </a:cubicBezTo>
                <a:cubicBezTo>
                  <a:pt x="968" y="136"/>
                  <a:pt x="959" y="146"/>
                  <a:pt x="946" y="148"/>
                </a:cubicBezTo>
                <a:cubicBezTo>
                  <a:pt x="932" y="150"/>
                  <a:pt x="928" y="156"/>
                  <a:pt x="927" y="161"/>
                </a:cubicBezTo>
                <a:cubicBezTo>
                  <a:pt x="926" y="166"/>
                  <a:pt x="919" y="176"/>
                  <a:pt x="910" y="185"/>
                </a:cubicBezTo>
                <a:cubicBezTo>
                  <a:pt x="902" y="194"/>
                  <a:pt x="908" y="202"/>
                  <a:pt x="912" y="212"/>
                </a:cubicBezTo>
                <a:cubicBezTo>
                  <a:pt x="916" y="222"/>
                  <a:pt x="927" y="209"/>
                  <a:pt x="931" y="200"/>
                </a:cubicBezTo>
                <a:cubicBezTo>
                  <a:pt x="934" y="192"/>
                  <a:pt x="938" y="188"/>
                  <a:pt x="943" y="192"/>
                </a:cubicBezTo>
                <a:cubicBezTo>
                  <a:pt x="948" y="196"/>
                  <a:pt x="936" y="204"/>
                  <a:pt x="934" y="214"/>
                </a:cubicBezTo>
                <a:cubicBezTo>
                  <a:pt x="932" y="224"/>
                  <a:pt x="937" y="223"/>
                  <a:pt x="949" y="220"/>
                </a:cubicBezTo>
                <a:cubicBezTo>
                  <a:pt x="961" y="216"/>
                  <a:pt x="955" y="214"/>
                  <a:pt x="964" y="218"/>
                </a:cubicBezTo>
                <a:cubicBezTo>
                  <a:pt x="973" y="222"/>
                  <a:pt x="956" y="226"/>
                  <a:pt x="945" y="226"/>
                </a:cubicBezTo>
                <a:cubicBezTo>
                  <a:pt x="934" y="227"/>
                  <a:pt x="938" y="235"/>
                  <a:pt x="947" y="242"/>
                </a:cubicBezTo>
                <a:cubicBezTo>
                  <a:pt x="957" y="248"/>
                  <a:pt x="952" y="258"/>
                  <a:pt x="947" y="259"/>
                </a:cubicBezTo>
                <a:cubicBezTo>
                  <a:pt x="941" y="260"/>
                  <a:pt x="930" y="262"/>
                  <a:pt x="913" y="265"/>
                </a:cubicBezTo>
                <a:cubicBezTo>
                  <a:pt x="896" y="268"/>
                  <a:pt x="911" y="282"/>
                  <a:pt x="908" y="290"/>
                </a:cubicBezTo>
                <a:cubicBezTo>
                  <a:pt x="904" y="297"/>
                  <a:pt x="904" y="314"/>
                  <a:pt x="911" y="315"/>
                </a:cubicBezTo>
                <a:cubicBezTo>
                  <a:pt x="919" y="316"/>
                  <a:pt x="919" y="328"/>
                  <a:pt x="915" y="332"/>
                </a:cubicBezTo>
                <a:cubicBezTo>
                  <a:pt x="910" y="337"/>
                  <a:pt x="910" y="341"/>
                  <a:pt x="899" y="348"/>
                </a:cubicBezTo>
                <a:cubicBezTo>
                  <a:pt x="889" y="356"/>
                  <a:pt x="897" y="363"/>
                  <a:pt x="894" y="373"/>
                </a:cubicBezTo>
                <a:cubicBezTo>
                  <a:pt x="890" y="383"/>
                  <a:pt x="882" y="377"/>
                  <a:pt x="872" y="388"/>
                </a:cubicBezTo>
                <a:cubicBezTo>
                  <a:pt x="862" y="399"/>
                  <a:pt x="857" y="407"/>
                  <a:pt x="850" y="420"/>
                </a:cubicBezTo>
                <a:cubicBezTo>
                  <a:pt x="842" y="433"/>
                  <a:pt x="841" y="433"/>
                  <a:pt x="851" y="449"/>
                </a:cubicBezTo>
                <a:cubicBezTo>
                  <a:pt x="860" y="464"/>
                  <a:pt x="851" y="468"/>
                  <a:pt x="843" y="481"/>
                </a:cubicBezTo>
                <a:cubicBezTo>
                  <a:pt x="835" y="495"/>
                  <a:pt x="846" y="496"/>
                  <a:pt x="849" y="508"/>
                </a:cubicBezTo>
                <a:cubicBezTo>
                  <a:pt x="852" y="519"/>
                  <a:pt x="859" y="517"/>
                  <a:pt x="862" y="529"/>
                </a:cubicBezTo>
                <a:cubicBezTo>
                  <a:pt x="864" y="540"/>
                  <a:pt x="867" y="544"/>
                  <a:pt x="879" y="552"/>
                </a:cubicBezTo>
                <a:cubicBezTo>
                  <a:pt x="891" y="561"/>
                  <a:pt x="903" y="572"/>
                  <a:pt x="909" y="570"/>
                </a:cubicBezTo>
                <a:cubicBezTo>
                  <a:pt x="915" y="567"/>
                  <a:pt x="924" y="561"/>
                  <a:pt x="943" y="561"/>
                </a:cubicBezTo>
                <a:cubicBezTo>
                  <a:pt x="963" y="562"/>
                  <a:pt x="956" y="553"/>
                  <a:pt x="976" y="550"/>
                </a:cubicBezTo>
                <a:cubicBezTo>
                  <a:pt x="996" y="546"/>
                  <a:pt x="985" y="552"/>
                  <a:pt x="988" y="558"/>
                </a:cubicBezTo>
                <a:cubicBezTo>
                  <a:pt x="990" y="564"/>
                  <a:pt x="1001" y="570"/>
                  <a:pt x="1016" y="571"/>
                </a:cubicBezTo>
                <a:cubicBezTo>
                  <a:pt x="1032" y="572"/>
                  <a:pt x="1019" y="590"/>
                  <a:pt x="1018" y="602"/>
                </a:cubicBezTo>
                <a:cubicBezTo>
                  <a:pt x="1017" y="614"/>
                  <a:pt x="1018" y="614"/>
                  <a:pt x="1026" y="624"/>
                </a:cubicBezTo>
                <a:cubicBezTo>
                  <a:pt x="1033" y="634"/>
                  <a:pt x="1043" y="657"/>
                  <a:pt x="1046" y="668"/>
                </a:cubicBezTo>
                <a:cubicBezTo>
                  <a:pt x="1048" y="680"/>
                  <a:pt x="1043" y="694"/>
                  <a:pt x="1037" y="705"/>
                </a:cubicBezTo>
                <a:cubicBezTo>
                  <a:pt x="1030" y="715"/>
                  <a:pt x="1032" y="741"/>
                  <a:pt x="1047" y="759"/>
                </a:cubicBezTo>
                <a:cubicBezTo>
                  <a:pt x="1061" y="778"/>
                  <a:pt x="1053" y="777"/>
                  <a:pt x="1053" y="796"/>
                </a:cubicBezTo>
                <a:cubicBezTo>
                  <a:pt x="1053" y="816"/>
                  <a:pt x="1063" y="812"/>
                  <a:pt x="1070" y="823"/>
                </a:cubicBezTo>
                <a:cubicBezTo>
                  <a:pt x="1078" y="834"/>
                  <a:pt x="1075" y="854"/>
                  <a:pt x="1081" y="865"/>
                </a:cubicBezTo>
                <a:cubicBezTo>
                  <a:pt x="1088" y="876"/>
                  <a:pt x="1100" y="866"/>
                  <a:pt x="1113" y="861"/>
                </a:cubicBezTo>
                <a:cubicBezTo>
                  <a:pt x="1127" y="856"/>
                  <a:pt x="1133" y="858"/>
                  <a:pt x="1149" y="846"/>
                </a:cubicBezTo>
                <a:cubicBezTo>
                  <a:pt x="1165" y="834"/>
                  <a:pt x="1177" y="811"/>
                  <a:pt x="1177" y="804"/>
                </a:cubicBezTo>
                <a:cubicBezTo>
                  <a:pt x="1177" y="797"/>
                  <a:pt x="1182" y="795"/>
                  <a:pt x="1191" y="791"/>
                </a:cubicBezTo>
                <a:cubicBezTo>
                  <a:pt x="1199" y="788"/>
                  <a:pt x="1197" y="766"/>
                  <a:pt x="1197" y="760"/>
                </a:cubicBezTo>
                <a:cubicBezTo>
                  <a:pt x="1196" y="754"/>
                  <a:pt x="1198" y="749"/>
                  <a:pt x="1202" y="746"/>
                </a:cubicBezTo>
                <a:cubicBezTo>
                  <a:pt x="1205" y="742"/>
                  <a:pt x="1226" y="722"/>
                  <a:pt x="1234" y="714"/>
                </a:cubicBezTo>
                <a:cubicBezTo>
                  <a:pt x="1241" y="705"/>
                  <a:pt x="1234" y="694"/>
                  <a:pt x="1233" y="680"/>
                </a:cubicBezTo>
                <a:cubicBezTo>
                  <a:pt x="1231" y="667"/>
                  <a:pt x="1226" y="662"/>
                  <a:pt x="1226" y="646"/>
                </a:cubicBezTo>
                <a:cubicBezTo>
                  <a:pt x="1226" y="630"/>
                  <a:pt x="1221" y="631"/>
                  <a:pt x="1249" y="605"/>
                </a:cubicBezTo>
                <a:cubicBezTo>
                  <a:pt x="1277" y="579"/>
                  <a:pt x="1303" y="538"/>
                  <a:pt x="1305" y="529"/>
                </a:cubicBezTo>
                <a:cubicBezTo>
                  <a:pt x="1308" y="519"/>
                  <a:pt x="1307" y="512"/>
                  <a:pt x="1305" y="505"/>
                </a:cubicBezTo>
                <a:cubicBezTo>
                  <a:pt x="1303" y="498"/>
                  <a:pt x="1267" y="512"/>
                  <a:pt x="1259" y="512"/>
                </a:cubicBezTo>
                <a:cubicBezTo>
                  <a:pt x="1250" y="512"/>
                  <a:pt x="1235" y="493"/>
                  <a:pt x="1234" y="487"/>
                </a:cubicBezTo>
                <a:cubicBezTo>
                  <a:pt x="1232" y="480"/>
                  <a:pt x="1219" y="473"/>
                  <a:pt x="1208" y="463"/>
                </a:cubicBezTo>
                <a:cubicBezTo>
                  <a:pt x="1197" y="453"/>
                  <a:pt x="1206" y="439"/>
                  <a:pt x="1197" y="428"/>
                </a:cubicBezTo>
                <a:cubicBezTo>
                  <a:pt x="1189" y="417"/>
                  <a:pt x="1185" y="401"/>
                  <a:pt x="1183" y="391"/>
                </a:cubicBezTo>
                <a:cubicBezTo>
                  <a:pt x="1181" y="382"/>
                  <a:pt x="1196" y="398"/>
                  <a:pt x="1207" y="411"/>
                </a:cubicBezTo>
                <a:cubicBezTo>
                  <a:pt x="1218" y="423"/>
                  <a:pt x="1232" y="447"/>
                  <a:pt x="1236" y="455"/>
                </a:cubicBezTo>
                <a:cubicBezTo>
                  <a:pt x="1240" y="464"/>
                  <a:pt x="1244" y="476"/>
                  <a:pt x="1245" y="487"/>
                </a:cubicBezTo>
                <a:cubicBezTo>
                  <a:pt x="1245" y="497"/>
                  <a:pt x="1252" y="498"/>
                  <a:pt x="1262" y="497"/>
                </a:cubicBezTo>
                <a:cubicBezTo>
                  <a:pt x="1272" y="497"/>
                  <a:pt x="1308" y="478"/>
                  <a:pt x="1320" y="472"/>
                </a:cubicBezTo>
                <a:cubicBezTo>
                  <a:pt x="1333" y="466"/>
                  <a:pt x="1348" y="449"/>
                  <a:pt x="1354" y="432"/>
                </a:cubicBezTo>
                <a:cubicBezTo>
                  <a:pt x="1360" y="415"/>
                  <a:pt x="1341" y="417"/>
                  <a:pt x="1333" y="409"/>
                </a:cubicBezTo>
                <a:cubicBezTo>
                  <a:pt x="1325" y="401"/>
                  <a:pt x="1325" y="409"/>
                  <a:pt x="1314" y="412"/>
                </a:cubicBezTo>
                <a:cubicBezTo>
                  <a:pt x="1304" y="414"/>
                  <a:pt x="1296" y="401"/>
                  <a:pt x="1280" y="386"/>
                </a:cubicBezTo>
                <a:cubicBezTo>
                  <a:pt x="1264" y="370"/>
                  <a:pt x="1274" y="375"/>
                  <a:pt x="1277" y="372"/>
                </a:cubicBezTo>
                <a:cubicBezTo>
                  <a:pt x="1281" y="369"/>
                  <a:pt x="1297" y="380"/>
                  <a:pt x="1306" y="391"/>
                </a:cubicBezTo>
                <a:cubicBezTo>
                  <a:pt x="1315" y="401"/>
                  <a:pt x="1317" y="397"/>
                  <a:pt x="1328" y="397"/>
                </a:cubicBezTo>
                <a:cubicBezTo>
                  <a:pt x="1339" y="397"/>
                  <a:pt x="1341" y="402"/>
                  <a:pt x="1356" y="407"/>
                </a:cubicBezTo>
                <a:cubicBezTo>
                  <a:pt x="1370" y="411"/>
                  <a:pt x="1378" y="405"/>
                  <a:pt x="1390" y="406"/>
                </a:cubicBezTo>
                <a:cubicBezTo>
                  <a:pt x="1402" y="407"/>
                  <a:pt x="1400" y="413"/>
                  <a:pt x="1409" y="427"/>
                </a:cubicBezTo>
                <a:cubicBezTo>
                  <a:pt x="1417" y="440"/>
                  <a:pt x="1414" y="436"/>
                  <a:pt x="1432" y="438"/>
                </a:cubicBezTo>
                <a:cubicBezTo>
                  <a:pt x="1451" y="439"/>
                  <a:pt x="1437" y="438"/>
                  <a:pt x="1437" y="449"/>
                </a:cubicBezTo>
                <a:cubicBezTo>
                  <a:pt x="1437" y="461"/>
                  <a:pt x="1439" y="465"/>
                  <a:pt x="1450" y="480"/>
                </a:cubicBezTo>
                <a:cubicBezTo>
                  <a:pt x="1461" y="494"/>
                  <a:pt x="1465" y="521"/>
                  <a:pt x="1468" y="535"/>
                </a:cubicBezTo>
                <a:cubicBezTo>
                  <a:pt x="1472" y="548"/>
                  <a:pt x="1479" y="535"/>
                  <a:pt x="1490" y="535"/>
                </a:cubicBezTo>
                <a:cubicBezTo>
                  <a:pt x="1500" y="535"/>
                  <a:pt x="1490" y="544"/>
                  <a:pt x="1499" y="557"/>
                </a:cubicBezTo>
                <a:cubicBezTo>
                  <a:pt x="1507" y="571"/>
                  <a:pt x="1513" y="553"/>
                  <a:pt x="1513" y="548"/>
                </a:cubicBezTo>
                <a:cubicBezTo>
                  <a:pt x="1513" y="543"/>
                  <a:pt x="1508" y="530"/>
                  <a:pt x="1503" y="526"/>
                </a:cubicBezTo>
                <a:cubicBezTo>
                  <a:pt x="1498" y="522"/>
                  <a:pt x="1491" y="523"/>
                  <a:pt x="1497" y="516"/>
                </a:cubicBezTo>
                <a:cubicBezTo>
                  <a:pt x="1503" y="509"/>
                  <a:pt x="1498" y="503"/>
                  <a:pt x="1498" y="493"/>
                </a:cubicBezTo>
                <a:cubicBezTo>
                  <a:pt x="1498" y="484"/>
                  <a:pt x="1499" y="477"/>
                  <a:pt x="1503" y="473"/>
                </a:cubicBezTo>
                <a:cubicBezTo>
                  <a:pt x="1507" y="469"/>
                  <a:pt x="1522" y="454"/>
                  <a:pt x="1532" y="443"/>
                </a:cubicBezTo>
                <a:cubicBezTo>
                  <a:pt x="1541" y="432"/>
                  <a:pt x="1548" y="430"/>
                  <a:pt x="1561" y="431"/>
                </a:cubicBezTo>
                <a:cubicBezTo>
                  <a:pt x="1574" y="432"/>
                  <a:pt x="1564" y="433"/>
                  <a:pt x="1571" y="444"/>
                </a:cubicBezTo>
                <a:cubicBezTo>
                  <a:pt x="1579" y="454"/>
                  <a:pt x="1580" y="468"/>
                  <a:pt x="1589" y="478"/>
                </a:cubicBezTo>
                <a:cubicBezTo>
                  <a:pt x="1597" y="488"/>
                  <a:pt x="1598" y="476"/>
                  <a:pt x="1605" y="473"/>
                </a:cubicBezTo>
                <a:cubicBezTo>
                  <a:pt x="1612" y="470"/>
                  <a:pt x="1607" y="483"/>
                  <a:pt x="1612" y="493"/>
                </a:cubicBezTo>
                <a:cubicBezTo>
                  <a:pt x="1617" y="503"/>
                  <a:pt x="1614" y="517"/>
                  <a:pt x="1614" y="526"/>
                </a:cubicBezTo>
                <a:cubicBezTo>
                  <a:pt x="1614" y="535"/>
                  <a:pt x="1625" y="545"/>
                  <a:pt x="1632" y="553"/>
                </a:cubicBezTo>
                <a:cubicBezTo>
                  <a:pt x="1639" y="561"/>
                  <a:pt x="1636" y="566"/>
                  <a:pt x="1632" y="569"/>
                </a:cubicBezTo>
                <a:cubicBezTo>
                  <a:pt x="1628" y="572"/>
                  <a:pt x="1619" y="561"/>
                  <a:pt x="1612" y="554"/>
                </a:cubicBezTo>
                <a:cubicBezTo>
                  <a:pt x="1606" y="547"/>
                  <a:pt x="1596" y="551"/>
                  <a:pt x="1602" y="559"/>
                </a:cubicBezTo>
                <a:cubicBezTo>
                  <a:pt x="1609" y="566"/>
                  <a:pt x="1613" y="580"/>
                  <a:pt x="1621" y="594"/>
                </a:cubicBezTo>
                <a:cubicBezTo>
                  <a:pt x="1628" y="609"/>
                  <a:pt x="1644" y="625"/>
                  <a:pt x="1655" y="641"/>
                </a:cubicBezTo>
                <a:cubicBezTo>
                  <a:pt x="1666" y="656"/>
                  <a:pt x="1702" y="662"/>
                  <a:pt x="1715" y="662"/>
                </a:cubicBezTo>
                <a:cubicBezTo>
                  <a:pt x="1729" y="662"/>
                  <a:pt x="1756" y="674"/>
                  <a:pt x="1769" y="676"/>
                </a:cubicBezTo>
                <a:close/>
                <a:moveTo>
                  <a:pt x="1185" y="349"/>
                </a:moveTo>
                <a:cubicBezTo>
                  <a:pt x="1180" y="359"/>
                  <a:pt x="1177" y="366"/>
                  <a:pt x="1170" y="364"/>
                </a:cubicBezTo>
                <a:cubicBezTo>
                  <a:pt x="1162" y="361"/>
                  <a:pt x="1137" y="362"/>
                  <a:pt x="1124" y="358"/>
                </a:cubicBezTo>
                <a:cubicBezTo>
                  <a:pt x="1112" y="354"/>
                  <a:pt x="1093" y="346"/>
                  <a:pt x="1090" y="355"/>
                </a:cubicBezTo>
                <a:cubicBezTo>
                  <a:pt x="1086" y="364"/>
                  <a:pt x="1098" y="372"/>
                  <a:pt x="1077" y="364"/>
                </a:cubicBezTo>
                <a:cubicBezTo>
                  <a:pt x="1056" y="357"/>
                  <a:pt x="1033" y="348"/>
                  <a:pt x="1031" y="341"/>
                </a:cubicBezTo>
                <a:cubicBezTo>
                  <a:pt x="1028" y="334"/>
                  <a:pt x="1039" y="316"/>
                  <a:pt x="1024" y="316"/>
                </a:cubicBezTo>
                <a:cubicBezTo>
                  <a:pt x="1009" y="316"/>
                  <a:pt x="988" y="315"/>
                  <a:pt x="981" y="320"/>
                </a:cubicBezTo>
                <a:cubicBezTo>
                  <a:pt x="974" y="325"/>
                  <a:pt x="948" y="334"/>
                  <a:pt x="940" y="332"/>
                </a:cubicBezTo>
                <a:cubicBezTo>
                  <a:pt x="932" y="329"/>
                  <a:pt x="920" y="327"/>
                  <a:pt x="934" y="321"/>
                </a:cubicBezTo>
                <a:cubicBezTo>
                  <a:pt x="947" y="315"/>
                  <a:pt x="963" y="318"/>
                  <a:pt x="965" y="310"/>
                </a:cubicBezTo>
                <a:cubicBezTo>
                  <a:pt x="967" y="301"/>
                  <a:pt x="953" y="300"/>
                  <a:pt x="967" y="292"/>
                </a:cubicBezTo>
                <a:cubicBezTo>
                  <a:pt x="980" y="284"/>
                  <a:pt x="975" y="278"/>
                  <a:pt x="984" y="274"/>
                </a:cubicBezTo>
                <a:cubicBezTo>
                  <a:pt x="994" y="269"/>
                  <a:pt x="1006" y="270"/>
                  <a:pt x="1013" y="268"/>
                </a:cubicBezTo>
                <a:cubicBezTo>
                  <a:pt x="1020" y="265"/>
                  <a:pt x="1011" y="263"/>
                  <a:pt x="1024" y="270"/>
                </a:cubicBezTo>
                <a:cubicBezTo>
                  <a:pt x="1037" y="278"/>
                  <a:pt x="1046" y="292"/>
                  <a:pt x="1053" y="293"/>
                </a:cubicBezTo>
                <a:cubicBezTo>
                  <a:pt x="1059" y="294"/>
                  <a:pt x="1064" y="299"/>
                  <a:pt x="1059" y="302"/>
                </a:cubicBezTo>
                <a:cubicBezTo>
                  <a:pt x="1055" y="306"/>
                  <a:pt x="1048" y="308"/>
                  <a:pt x="1046" y="308"/>
                </a:cubicBezTo>
                <a:cubicBezTo>
                  <a:pt x="1043" y="308"/>
                  <a:pt x="1042" y="315"/>
                  <a:pt x="1044" y="316"/>
                </a:cubicBezTo>
                <a:cubicBezTo>
                  <a:pt x="1047" y="316"/>
                  <a:pt x="1053" y="327"/>
                  <a:pt x="1057" y="324"/>
                </a:cubicBezTo>
                <a:cubicBezTo>
                  <a:pt x="1061" y="321"/>
                  <a:pt x="1057" y="316"/>
                  <a:pt x="1064" y="313"/>
                </a:cubicBezTo>
                <a:cubicBezTo>
                  <a:pt x="1072" y="311"/>
                  <a:pt x="1080" y="307"/>
                  <a:pt x="1076" y="302"/>
                </a:cubicBezTo>
                <a:cubicBezTo>
                  <a:pt x="1073" y="297"/>
                  <a:pt x="1069" y="291"/>
                  <a:pt x="1076" y="295"/>
                </a:cubicBezTo>
                <a:cubicBezTo>
                  <a:pt x="1083" y="298"/>
                  <a:pt x="1089" y="296"/>
                  <a:pt x="1081" y="289"/>
                </a:cubicBezTo>
                <a:cubicBezTo>
                  <a:pt x="1074" y="281"/>
                  <a:pt x="1071" y="281"/>
                  <a:pt x="1062" y="274"/>
                </a:cubicBezTo>
                <a:cubicBezTo>
                  <a:pt x="1053" y="268"/>
                  <a:pt x="1043" y="264"/>
                  <a:pt x="1043" y="259"/>
                </a:cubicBezTo>
                <a:cubicBezTo>
                  <a:pt x="1043" y="254"/>
                  <a:pt x="1037" y="245"/>
                  <a:pt x="1046" y="248"/>
                </a:cubicBezTo>
                <a:cubicBezTo>
                  <a:pt x="1055" y="252"/>
                  <a:pt x="1087" y="269"/>
                  <a:pt x="1087" y="276"/>
                </a:cubicBezTo>
                <a:cubicBezTo>
                  <a:pt x="1087" y="283"/>
                  <a:pt x="1096" y="295"/>
                  <a:pt x="1088" y="300"/>
                </a:cubicBezTo>
                <a:cubicBezTo>
                  <a:pt x="1080" y="306"/>
                  <a:pt x="1096" y="308"/>
                  <a:pt x="1099" y="311"/>
                </a:cubicBezTo>
                <a:cubicBezTo>
                  <a:pt x="1102" y="315"/>
                  <a:pt x="1101" y="324"/>
                  <a:pt x="1110" y="322"/>
                </a:cubicBezTo>
                <a:cubicBezTo>
                  <a:pt x="1119" y="321"/>
                  <a:pt x="1126" y="322"/>
                  <a:pt x="1121" y="312"/>
                </a:cubicBezTo>
                <a:cubicBezTo>
                  <a:pt x="1116" y="303"/>
                  <a:pt x="1107" y="299"/>
                  <a:pt x="1116" y="295"/>
                </a:cubicBezTo>
                <a:cubicBezTo>
                  <a:pt x="1124" y="292"/>
                  <a:pt x="1126" y="288"/>
                  <a:pt x="1128" y="302"/>
                </a:cubicBezTo>
                <a:cubicBezTo>
                  <a:pt x="1131" y="316"/>
                  <a:pt x="1128" y="322"/>
                  <a:pt x="1148" y="322"/>
                </a:cubicBezTo>
                <a:cubicBezTo>
                  <a:pt x="1168" y="323"/>
                  <a:pt x="1181" y="317"/>
                  <a:pt x="1184" y="323"/>
                </a:cubicBezTo>
                <a:cubicBezTo>
                  <a:pt x="1186" y="329"/>
                  <a:pt x="1190" y="339"/>
                  <a:pt x="1185" y="349"/>
                </a:cubicBezTo>
                <a:close/>
                <a:moveTo>
                  <a:pt x="1218" y="286"/>
                </a:moveTo>
                <a:cubicBezTo>
                  <a:pt x="1204" y="285"/>
                  <a:pt x="1181" y="281"/>
                  <a:pt x="1170" y="281"/>
                </a:cubicBezTo>
                <a:cubicBezTo>
                  <a:pt x="1160" y="281"/>
                  <a:pt x="1155" y="283"/>
                  <a:pt x="1155" y="283"/>
                </a:cubicBezTo>
                <a:cubicBezTo>
                  <a:pt x="1146" y="281"/>
                  <a:pt x="1124" y="287"/>
                  <a:pt x="1135" y="273"/>
                </a:cubicBezTo>
                <a:cubicBezTo>
                  <a:pt x="1146" y="258"/>
                  <a:pt x="1139" y="240"/>
                  <a:pt x="1153" y="245"/>
                </a:cubicBezTo>
                <a:cubicBezTo>
                  <a:pt x="1166" y="250"/>
                  <a:pt x="1167" y="269"/>
                  <a:pt x="1176" y="258"/>
                </a:cubicBezTo>
                <a:cubicBezTo>
                  <a:pt x="1184" y="246"/>
                  <a:pt x="1193" y="232"/>
                  <a:pt x="1196" y="242"/>
                </a:cubicBezTo>
                <a:cubicBezTo>
                  <a:pt x="1198" y="251"/>
                  <a:pt x="1184" y="258"/>
                  <a:pt x="1202" y="266"/>
                </a:cubicBezTo>
                <a:cubicBezTo>
                  <a:pt x="1219" y="274"/>
                  <a:pt x="1231" y="287"/>
                  <a:pt x="1218" y="286"/>
                </a:cubicBezTo>
                <a:close/>
                <a:moveTo>
                  <a:pt x="1298" y="317"/>
                </a:moveTo>
                <a:cubicBezTo>
                  <a:pt x="1286" y="317"/>
                  <a:pt x="1271" y="315"/>
                  <a:pt x="1271" y="308"/>
                </a:cubicBezTo>
                <a:cubicBezTo>
                  <a:pt x="1271" y="301"/>
                  <a:pt x="1271" y="292"/>
                  <a:pt x="1271" y="292"/>
                </a:cubicBezTo>
                <a:cubicBezTo>
                  <a:pt x="1264" y="276"/>
                  <a:pt x="1255" y="273"/>
                  <a:pt x="1255" y="262"/>
                </a:cubicBezTo>
                <a:cubicBezTo>
                  <a:pt x="1255" y="251"/>
                  <a:pt x="1262" y="242"/>
                  <a:pt x="1276" y="242"/>
                </a:cubicBezTo>
                <a:cubicBezTo>
                  <a:pt x="1289" y="242"/>
                  <a:pt x="1296" y="240"/>
                  <a:pt x="1286" y="252"/>
                </a:cubicBezTo>
                <a:cubicBezTo>
                  <a:pt x="1276" y="263"/>
                  <a:pt x="1266" y="264"/>
                  <a:pt x="1280" y="283"/>
                </a:cubicBezTo>
                <a:cubicBezTo>
                  <a:pt x="1293" y="301"/>
                  <a:pt x="1311" y="317"/>
                  <a:pt x="1298" y="317"/>
                </a:cubicBezTo>
                <a:close/>
                <a:moveTo>
                  <a:pt x="1756" y="431"/>
                </a:moveTo>
                <a:cubicBezTo>
                  <a:pt x="1762" y="433"/>
                  <a:pt x="1764" y="405"/>
                  <a:pt x="1752" y="409"/>
                </a:cubicBezTo>
                <a:cubicBezTo>
                  <a:pt x="1739" y="413"/>
                  <a:pt x="1748" y="429"/>
                  <a:pt x="1756" y="431"/>
                </a:cubicBezTo>
                <a:close/>
                <a:moveTo>
                  <a:pt x="1773" y="511"/>
                </a:moveTo>
                <a:cubicBezTo>
                  <a:pt x="1778" y="515"/>
                  <a:pt x="1779" y="522"/>
                  <a:pt x="1778" y="532"/>
                </a:cubicBezTo>
                <a:cubicBezTo>
                  <a:pt x="1777" y="543"/>
                  <a:pt x="1768" y="542"/>
                  <a:pt x="1784" y="548"/>
                </a:cubicBezTo>
                <a:cubicBezTo>
                  <a:pt x="1800" y="555"/>
                  <a:pt x="1819" y="566"/>
                  <a:pt x="1814" y="545"/>
                </a:cubicBezTo>
                <a:cubicBezTo>
                  <a:pt x="1809" y="525"/>
                  <a:pt x="1813" y="522"/>
                  <a:pt x="1796" y="506"/>
                </a:cubicBezTo>
                <a:cubicBezTo>
                  <a:pt x="1779" y="490"/>
                  <a:pt x="1778" y="500"/>
                  <a:pt x="1776" y="487"/>
                </a:cubicBezTo>
                <a:cubicBezTo>
                  <a:pt x="1774" y="474"/>
                  <a:pt x="1770" y="449"/>
                  <a:pt x="1763" y="458"/>
                </a:cubicBezTo>
                <a:cubicBezTo>
                  <a:pt x="1757" y="467"/>
                  <a:pt x="1753" y="470"/>
                  <a:pt x="1759" y="484"/>
                </a:cubicBezTo>
                <a:cubicBezTo>
                  <a:pt x="1766" y="498"/>
                  <a:pt x="1767" y="508"/>
                  <a:pt x="1773" y="511"/>
                </a:cubicBezTo>
                <a:close/>
                <a:moveTo>
                  <a:pt x="1737" y="545"/>
                </a:moveTo>
                <a:cubicBezTo>
                  <a:pt x="1731" y="552"/>
                  <a:pt x="1720" y="568"/>
                  <a:pt x="1712" y="574"/>
                </a:cubicBezTo>
                <a:cubicBezTo>
                  <a:pt x="1704" y="580"/>
                  <a:pt x="1691" y="572"/>
                  <a:pt x="1692" y="585"/>
                </a:cubicBezTo>
                <a:cubicBezTo>
                  <a:pt x="1693" y="598"/>
                  <a:pt x="1694" y="604"/>
                  <a:pt x="1695" y="614"/>
                </a:cubicBezTo>
                <a:cubicBezTo>
                  <a:pt x="1696" y="623"/>
                  <a:pt x="1698" y="629"/>
                  <a:pt x="1712" y="629"/>
                </a:cubicBezTo>
                <a:cubicBezTo>
                  <a:pt x="1726" y="629"/>
                  <a:pt x="1733" y="633"/>
                  <a:pt x="1738" y="632"/>
                </a:cubicBezTo>
                <a:cubicBezTo>
                  <a:pt x="1742" y="630"/>
                  <a:pt x="1741" y="621"/>
                  <a:pt x="1747" y="610"/>
                </a:cubicBezTo>
                <a:cubicBezTo>
                  <a:pt x="1753" y="598"/>
                  <a:pt x="1762" y="601"/>
                  <a:pt x="1758" y="593"/>
                </a:cubicBezTo>
                <a:cubicBezTo>
                  <a:pt x="1755" y="584"/>
                  <a:pt x="1755" y="586"/>
                  <a:pt x="1755" y="578"/>
                </a:cubicBezTo>
                <a:cubicBezTo>
                  <a:pt x="1755" y="569"/>
                  <a:pt x="1759" y="575"/>
                  <a:pt x="1757" y="561"/>
                </a:cubicBezTo>
                <a:cubicBezTo>
                  <a:pt x="1754" y="546"/>
                  <a:pt x="1743" y="536"/>
                  <a:pt x="1737" y="545"/>
                </a:cubicBezTo>
                <a:close/>
                <a:moveTo>
                  <a:pt x="1936" y="632"/>
                </a:moveTo>
                <a:cubicBezTo>
                  <a:pt x="1924" y="619"/>
                  <a:pt x="1903" y="610"/>
                  <a:pt x="1895" y="611"/>
                </a:cubicBezTo>
                <a:cubicBezTo>
                  <a:pt x="1886" y="612"/>
                  <a:pt x="1879" y="625"/>
                  <a:pt x="1874" y="620"/>
                </a:cubicBezTo>
                <a:cubicBezTo>
                  <a:pt x="1869" y="615"/>
                  <a:pt x="1855" y="593"/>
                  <a:pt x="1847" y="599"/>
                </a:cubicBezTo>
                <a:cubicBezTo>
                  <a:pt x="1840" y="606"/>
                  <a:pt x="1848" y="614"/>
                  <a:pt x="1839" y="614"/>
                </a:cubicBezTo>
                <a:cubicBezTo>
                  <a:pt x="1829" y="614"/>
                  <a:pt x="1827" y="625"/>
                  <a:pt x="1825" y="610"/>
                </a:cubicBezTo>
                <a:cubicBezTo>
                  <a:pt x="1823" y="595"/>
                  <a:pt x="1815" y="587"/>
                  <a:pt x="1813" y="598"/>
                </a:cubicBezTo>
                <a:cubicBezTo>
                  <a:pt x="1811" y="610"/>
                  <a:pt x="1810" y="617"/>
                  <a:pt x="1806" y="609"/>
                </a:cubicBezTo>
                <a:cubicBezTo>
                  <a:pt x="1801" y="600"/>
                  <a:pt x="1798" y="606"/>
                  <a:pt x="1798" y="597"/>
                </a:cubicBezTo>
                <a:cubicBezTo>
                  <a:pt x="1798" y="589"/>
                  <a:pt x="1779" y="580"/>
                  <a:pt x="1772" y="589"/>
                </a:cubicBezTo>
                <a:cubicBezTo>
                  <a:pt x="1767" y="595"/>
                  <a:pt x="1765" y="596"/>
                  <a:pt x="1763" y="609"/>
                </a:cubicBezTo>
                <a:cubicBezTo>
                  <a:pt x="1761" y="622"/>
                  <a:pt x="1757" y="643"/>
                  <a:pt x="1767" y="637"/>
                </a:cubicBezTo>
                <a:cubicBezTo>
                  <a:pt x="1777" y="632"/>
                  <a:pt x="1779" y="636"/>
                  <a:pt x="1784" y="630"/>
                </a:cubicBezTo>
                <a:cubicBezTo>
                  <a:pt x="1789" y="623"/>
                  <a:pt x="1794" y="619"/>
                  <a:pt x="1803" y="623"/>
                </a:cubicBezTo>
                <a:cubicBezTo>
                  <a:pt x="1811" y="627"/>
                  <a:pt x="1808" y="627"/>
                  <a:pt x="1823" y="625"/>
                </a:cubicBezTo>
                <a:cubicBezTo>
                  <a:pt x="1838" y="623"/>
                  <a:pt x="1845" y="623"/>
                  <a:pt x="1856" y="630"/>
                </a:cubicBezTo>
                <a:cubicBezTo>
                  <a:pt x="1866" y="636"/>
                  <a:pt x="1887" y="632"/>
                  <a:pt x="1887" y="639"/>
                </a:cubicBezTo>
                <a:cubicBezTo>
                  <a:pt x="1887" y="646"/>
                  <a:pt x="1865" y="650"/>
                  <a:pt x="1887" y="657"/>
                </a:cubicBezTo>
                <a:cubicBezTo>
                  <a:pt x="1909" y="664"/>
                  <a:pt x="1914" y="679"/>
                  <a:pt x="1920" y="671"/>
                </a:cubicBezTo>
                <a:cubicBezTo>
                  <a:pt x="1927" y="664"/>
                  <a:pt x="1936" y="653"/>
                  <a:pt x="1943" y="661"/>
                </a:cubicBezTo>
                <a:cubicBezTo>
                  <a:pt x="1949" y="668"/>
                  <a:pt x="1975" y="689"/>
                  <a:pt x="1970" y="678"/>
                </a:cubicBezTo>
                <a:cubicBezTo>
                  <a:pt x="1966" y="667"/>
                  <a:pt x="1967" y="656"/>
                  <a:pt x="1982" y="644"/>
                </a:cubicBezTo>
                <a:cubicBezTo>
                  <a:pt x="1997" y="632"/>
                  <a:pt x="1993" y="626"/>
                  <a:pt x="1986" y="626"/>
                </a:cubicBezTo>
                <a:cubicBezTo>
                  <a:pt x="1980" y="626"/>
                  <a:pt x="1980" y="634"/>
                  <a:pt x="1965" y="636"/>
                </a:cubicBezTo>
                <a:cubicBezTo>
                  <a:pt x="1949" y="638"/>
                  <a:pt x="1949" y="646"/>
                  <a:pt x="1936" y="632"/>
                </a:cubicBezTo>
                <a:close/>
                <a:moveTo>
                  <a:pt x="1943" y="755"/>
                </a:moveTo>
                <a:cubicBezTo>
                  <a:pt x="1934" y="733"/>
                  <a:pt x="1934" y="716"/>
                  <a:pt x="1930" y="706"/>
                </a:cubicBezTo>
                <a:cubicBezTo>
                  <a:pt x="1925" y="697"/>
                  <a:pt x="1929" y="685"/>
                  <a:pt x="1914" y="685"/>
                </a:cubicBezTo>
                <a:cubicBezTo>
                  <a:pt x="1909" y="685"/>
                  <a:pt x="1909" y="689"/>
                  <a:pt x="1904" y="702"/>
                </a:cubicBezTo>
                <a:cubicBezTo>
                  <a:pt x="1899" y="714"/>
                  <a:pt x="1905" y="737"/>
                  <a:pt x="1893" y="734"/>
                </a:cubicBezTo>
                <a:cubicBezTo>
                  <a:pt x="1880" y="731"/>
                  <a:pt x="1875" y="725"/>
                  <a:pt x="1872" y="713"/>
                </a:cubicBezTo>
                <a:cubicBezTo>
                  <a:pt x="1869" y="701"/>
                  <a:pt x="1876" y="689"/>
                  <a:pt x="1866" y="689"/>
                </a:cubicBezTo>
                <a:cubicBezTo>
                  <a:pt x="1857" y="689"/>
                  <a:pt x="1830" y="683"/>
                  <a:pt x="1824" y="693"/>
                </a:cubicBezTo>
                <a:cubicBezTo>
                  <a:pt x="1817" y="703"/>
                  <a:pt x="1826" y="707"/>
                  <a:pt x="1811" y="707"/>
                </a:cubicBezTo>
                <a:cubicBezTo>
                  <a:pt x="1797" y="707"/>
                  <a:pt x="1792" y="707"/>
                  <a:pt x="1784" y="717"/>
                </a:cubicBezTo>
                <a:cubicBezTo>
                  <a:pt x="1776" y="726"/>
                  <a:pt x="1766" y="753"/>
                  <a:pt x="1725" y="755"/>
                </a:cubicBezTo>
                <a:cubicBezTo>
                  <a:pt x="1685" y="756"/>
                  <a:pt x="1705" y="778"/>
                  <a:pt x="1705" y="802"/>
                </a:cubicBezTo>
                <a:cubicBezTo>
                  <a:pt x="1705" y="825"/>
                  <a:pt x="1684" y="840"/>
                  <a:pt x="1693" y="848"/>
                </a:cubicBezTo>
                <a:cubicBezTo>
                  <a:pt x="1703" y="857"/>
                  <a:pt x="1690" y="868"/>
                  <a:pt x="1710" y="861"/>
                </a:cubicBezTo>
                <a:cubicBezTo>
                  <a:pt x="1730" y="855"/>
                  <a:pt x="1748" y="853"/>
                  <a:pt x="1779" y="848"/>
                </a:cubicBezTo>
                <a:cubicBezTo>
                  <a:pt x="1810" y="843"/>
                  <a:pt x="1825" y="842"/>
                  <a:pt x="1826" y="857"/>
                </a:cubicBezTo>
                <a:cubicBezTo>
                  <a:pt x="1827" y="872"/>
                  <a:pt x="1822" y="861"/>
                  <a:pt x="1834" y="864"/>
                </a:cubicBezTo>
                <a:cubicBezTo>
                  <a:pt x="1846" y="867"/>
                  <a:pt x="1833" y="887"/>
                  <a:pt x="1847" y="889"/>
                </a:cubicBezTo>
                <a:cubicBezTo>
                  <a:pt x="1862" y="891"/>
                  <a:pt x="1853" y="901"/>
                  <a:pt x="1865" y="901"/>
                </a:cubicBezTo>
                <a:cubicBezTo>
                  <a:pt x="1878" y="901"/>
                  <a:pt x="1882" y="914"/>
                  <a:pt x="1872" y="914"/>
                </a:cubicBezTo>
                <a:cubicBezTo>
                  <a:pt x="1862" y="914"/>
                  <a:pt x="1846" y="936"/>
                  <a:pt x="1862" y="929"/>
                </a:cubicBezTo>
                <a:cubicBezTo>
                  <a:pt x="1877" y="921"/>
                  <a:pt x="1892" y="919"/>
                  <a:pt x="1892" y="908"/>
                </a:cubicBezTo>
                <a:cubicBezTo>
                  <a:pt x="1892" y="896"/>
                  <a:pt x="1890" y="895"/>
                  <a:pt x="1908" y="881"/>
                </a:cubicBezTo>
                <a:cubicBezTo>
                  <a:pt x="1926" y="867"/>
                  <a:pt x="1967" y="833"/>
                  <a:pt x="1965" y="806"/>
                </a:cubicBezTo>
                <a:cubicBezTo>
                  <a:pt x="1962" y="778"/>
                  <a:pt x="1951" y="776"/>
                  <a:pt x="1943" y="755"/>
                </a:cubicBezTo>
                <a:close/>
                <a:moveTo>
                  <a:pt x="2067" y="868"/>
                </a:moveTo>
                <a:cubicBezTo>
                  <a:pt x="2059" y="864"/>
                  <a:pt x="2059" y="871"/>
                  <a:pt x="2054" y="885"/>
                </a:cubicBezTo>
                <a:cubicBezTo>
                  <a:pt x="2050" y="899"/>
                  <a:pt x="2026" y="905"/>
                  <a:pt x="2022" y="908"/>
                </a:cubicBezTo>
                <a:cubicBezTo>
                  <a:pt x="2019" y="911"/>
                  <a:pt x="2011" y="919"/>
                  <a:pt x="2011" y="919"/>
                </a:cubicBezTo>
                <a:cubicBezTo>
                  <a:pt x="1993" y="930"/>
                  <a:pt x="1958" y="942"/>
                  <a:pt x="1967" y="951"/>
                </a:cubicBezTo>
                <a:cubicBezTo>
                  <a:pt x="1975" y="961"/>
                  <a:pt x="1981" y="955"/>
                  <a:pt x="2002" y="945"/>
                </a:cubicBezTo>
                <a:cubicBezTo>
                  <a:pt x="2022" y="934"/>
                  <a:pt x="2028" y="921"/>
                  <a:pt x="2039" y="913"/>
                </a:cubicBezTo>
                <a:cubicBezTo>
                  <a:pt x="2051" y="906"/>
                  <a:pt x="2057" y="907"/>
                  <a:pt x="2066" y="897"/>
                </a:cubicBezTo>
                <a:cubicBezTo>
                  <a:pt x="2074" y="888"/>
                  <a:pt x="2074" y="872"/>
                  <a:pt x="2067" y="86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  <a:alpha val="17000"/>
                </a:schemeClr>
              </a:gs>
              <a:gs pos="100000">
                <a:srgbClr val="92D050">
                  <a:alpha val="1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0" y="336459"/>
            <a:ext cx="3714433" cy="720080"/>
            <a:chOff x="0" y="419410"/>
            <a:chExt cx="3714433" cy="720080"/>
          </a:xfrm>
        </p:grpSpPr>
        <p:sp>
          <p:nvSpPr>
            <p:cNvPr id="6" name="矩形 5"/>
            <p:cNvSpPr/>
            <p:nvPr/>
          </p:nvSpPr>
          <p:spPr>
            <a:xfrm>
              <a:off x="0" y="419410"/>
              <a:ext cx="485774" cy="720080"/>
            </a:xfrm>
            <a:prstGeom prst="rect">
              <a:avLst/>
            </a:prstGeom>
            <a:gradFill flip="none" rotWithShape="1"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714023" y="895601"/>
              <a:ext cx="3000410" cy="0"/>
            </a:xfrm>
            <a:prstGeom prst="line">
              <a:avLst/>
            </a:prstGeom>
            <a:ln>
              <a:gradFill flip="none" rotWithShape="1">
                <a:gsLst>
                  <a:gs pos="77498">
                    <a:srgbClr val="98D4AF"/>
                  </a:gs>
                  <a:gs pos="24312">
                    <a:srgbClr val="FFC000"/>
                  </a:gs>
                  <a:gs pos="51400">
                    <a:srgbClr val="A11318"/>
                  </a:gs>
                  <a:gs pos="0">
                    <a:srgbClr val="0D0202"/>
                  </a:gs>
                  <a:gs pos="100000">
                    <a:srgbClr val="0D020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/>
            <p:cNvSpPr/>
            <p:nvPr/>
          </p:nvSpPr>
          <p:spPr>
            <a:xfrm>
              <a:off x="530208" y="419410"/>
              <a:ext cx="45719" cy="720080"/>
            </a:xfrm>
            <a:prstGeom prst="rect">
              <a:avLst/>
            </a:prstGeom>
            <a:solidFill>
              <a:srgbClr val="A113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098633" y="1993493"/>
            <a:ext cx="2221449" cy="2182664"/>
            <a:chOff x="4564770" y="-467718"/>
            <a:chExt cx="1674252" cy="1645021"/>
          </a:xfrm>
        </p:grpSpPr>
        <p:sp>
          <p:nvSpPr>
            <p:cNvPr id="12" name="椭圆 11"/>
            <p:cNvSpPr/>
            <p:nvPr/>
          </p:nvSpPr>
          <p:spPr>
            <a:xfrm>
              <a:off x="4564770" y="-467718"/>
              <a:ext cx="1674252" cy="1645021"/>
            </a:xfrm>
            <a:prstGeom prst="ellipse">
              <a:avLst/>
            </a:prstGeom>
            <a:gradFill>
              <a:gsLst>
                <a:gs pos="47400">
                  <a:srgbClr val="505050"/>
                </a:gs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50000"/>
                    <a:lumOff val="50000"/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Oval 756"/>
            <p:cNvSpPr>
              <a:spLocks noChangeArrowheads="1"/>
            </p:cNvSpPr>
            <p:nvPr/>
          </p:nvSpPr>
          <p:spPr bwMode="auto">
            <a:xfrm>
              <a:off x="4685557" y="-447281"/>
              <a:ext cx="1480309" cy="1480309"/>
            </a:xfrm>
            <a:prstGeom prst="ellipse">
              <a:avLst/>
            </a:prstGeom>
            <a:solidFill>
              <a:srgbClr val="52C3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36007" y="2124192"/>
            <a:ext cx="2194244" cy="2155934"/>
            <a:chOff x="4564770" y="-467718"/>
            <a:chExt cx="1674252" cy="1645021"/>
          </a:xfrm>
        </p:grpSpPr>
        <p:sp>
          <p:nvSpPr>
            <p:cNvPr id="21" name="椭圆 20"/>
            <p:cNvSpPr/>
            <p:nvPr/>
          </p:nvSpPr>
          <p:spPr>
            <a:xfrm>
              <a:off x="4564770" y="-467718"/>
              <a:ext cx="1674252" cy="1645021"/>
            </a:xfrm>
            <a:prstGeom prst="ellipse">
              <a:avLst/>
            </a:prstGeom>
            <a:gradFill>
              <a:gsLst>
                <a:gs pos="47400">
                  <a:srgbClr val="505050"/>
                </a:gs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50000"/>
                    <a:lumOff val="50000"/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Oval 756"/>
            <p:cNvSpPr>
              <a:spLocks noChangeArrowheads="1"/>
            </p:cNvSpPr>
            <p:nvPr/>
          </p:nvSpPr>
          <p:spPr bwMode="auto">
            <a:xfrm>
              <a:off x="4685557" y="-447281"/>
              <a:ext cx="1480309" cy="1480309"/>
            </a:xfrm>
            <a:prstGeom prst="ellipse">
              <a:avLst/>
            </a:prstGeom>
            <a:solidFill>
              <a:srgbClr val="FFB7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927215" y="3873005"/>
            <a:ext cx="1674252" cy="1645021"/>
            <a:chOff x="4564770" y="-467718"/>
            <a:chExt cx="1674252" cy="1645021"/>
          </a:xfrm>
        </p:grpSpPr>
        <p:sp>
          <p:nvSpPr>
            <p:cNvPr id="24" name="椭圆 23"/>
            <p:cNvSpPr/>
            <p:nvPr/>
          </p:nvSpPr>
          <p:spPr>
            <a:xfrm>
              <a:off x="4564770" y="-467718"/>
              <a:ext cx="1674252" cy="1645021"/>
            </a:xfrm>
            <a:prstGeom prst="ellipse">
              <a:avLst/>
            </a:prstGeom>
            <a:gradFill>
              <a:gsLst>
                <a:gs pos="47400">
                  <a:srgbClr val="505050"/>
                </a:gs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50000"/>
                    <a:lumOff val="50000"/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Oval 756"/>
            <p:cNvSpPr>
              <a:spLocks noChangeArrowheads="1"/>
            </p:cNvSpPr>
            <p:nvPr/>
          </p:nvSpPr>
          <p:spPr bwMode="auto">
            <a:xfrm>
              <a:off x="4685557" y="-447281"/>
              <a:ext cx="1480309" cy="1480309"/>
            </a:xfrm>
            <a:prstGeom prst="ellipse">
              <a:avLst/>
            </a:prstGeom>
            <a:solidFill>
              <a:srgbClr val="C6C1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237164" y="3122454"/>
            <a:ext cx="719633" cy="410614"/>
            <a:chOff x="1239625" y="5322260"/>
            <a:chExt cx="539751" cy="307975"/>
          </a:xfrm>
          <a:solidFill>
            <a:schemeClr val="bg1"/>
          </a:solidFill>
        </p:grpSpPr>
        <p:sp>
          <p:nvSpPr>
            <p:cNvPr id="27" name="Freeform 952"/>
            <p:cNvSpPr/>
            <p:nvPr/>
          </p:nvSpPr>
          <p:spPr bwMode="auto">
            <a:xfrm>
              <a:off x="1239625" y="5357185"/>
              <a:ext cx="504825" cy="273050"/>
            </a:xfrm>
            <a:custGeom>
              <a:avLst/>
              <a:gdLst>
                <a:gd name="T0" fmla="*/ 16 w 318"/>
                <a:gd name="T1" fmla="*/ 172 h 172"/>
                <a:gd name="T2" fmla="*/ 0 w 318"/>
                <a:gd name="T3" fmla="*/ 156 h 172"/>
                <a:gd name="T4" fmla="*/ 136 w 318"/>
                <a:gd name="T5" fmla="*/ 20 h 172"/>
                <a:gd name="T6" fmla="*/ 209 w 318"/>
                <a:gd name="T7" fmla="*/ 93 h 172"/>
                <a:gd name="T8" fmla="*/ 302 w 318"/>
                <a:gd name="T9" fmla="*/ 0 h 172"/>
                <a:gd name="T10" fmla="*/ 318 w 318"/>
                <a:gd name="T11" fmla="*/ 16 h 172"/>
                <a:gd name="T12" fmla="*/ 209 w 318"/>
                <a:gd name="T13" fmla="*/ 125 h 172"/>
                <a:gd name="T14" fmla="*/ 136 w 318"/>
                <a:gd name="T15" fmla="*/ 52 h 172"/>
                <a:gd name="T16" fmla="*/ 16 w 318"/>
                <a:gd name="T17" fmla="*/ 17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8" h="172">
                  <a:moveTo>
                    <a:pt x="16" y="172"/>
                  </a:moveTo>
                  <a:lnTo>
                    <a:pt x="0" y="156"/>
                  </a:lnTo>
                  <a:lnTo>
                    <a:pt x="136" y="20"/>
                  </a:lnTo>
                  <a:lnTo>
                    <a:pt x="209" y="93"/>
                  </a:lnTo>
                  <a:lnTo>
                    <a:pt x="302" y="0"/>
                  </a:lnTo>
                  <a:lnTo>
                    <a:pt x="318" y="16"/>
                  </a:lnTo>
                  <a:lnTo>
                    <a:pt x="209" y="125"/>
                  </a:lnTo>
                  <a:lnTo>
                    <a:pt x="136" y="52"/>
                  </a:lnTo>
                  <a:lnTo>
                    <a:pt x="16" y="17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953"/>
            <p:cNvSpPr/>
            <p:nvPr/>
          </p:nvSpPr>
          <p:spPr bwMode="auto">
            <a:xfrm>
              <a:off x="1634913" y="5322260"/>
              <a:ext cx="144463" cy="146050"/>
            </a:xfrm>
            <a:custGeom>
              <a:avLst/>
              <a:gdLst>
                <a:gd name="T0" fmla="*/ 91 w 91"/>
                <a:gd name="T1" fmla="*/ 0 h 92"/>
                <a:gd name="T2" fmla="*/ 53 w 91"/>
                <a:gd name="T3" fmla="*/ 92 h 92"/>
                <a:gd name="T4" fmla="*/ 41 w 91"/>
                <a:gd name="T5" fmla="*/ 50 h 92"/>
                <a:gd name="T6" fmla="*/ 0 w 91"/>
                <a:gd name="T7" fmla="*/ 39 h 92"/>
                <a:gd name="T8" fmla="*/ 91 w 91"/>
                <a:gd name="T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92">
                  <a:moveTo>
                    <a:pt x="91" y="0"/>
                  </a:moveTo>
                  <a:lnTo>
                    <a:pt x="53" y="92"/>
                  </a:lnTo>
                  <a:lnTo>
                    <a:pt x="41" y="50"/>
                  </a:lnTo>
                  <a:lnTo>
                    <a:pt x="0" y="39"/>
                  </a:lnTo>
                  <a:lnTo>
                    <a:pt x="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61995" y="3492455"/>
            <a:ext cx="324034" cy="318377"/>
            <a:chOff x="4564770" y="-467718"/>
            <a:chExt cx="1674252" cy="1645021"/>
          </a:xfrm>
        </p:grpSpPr>
        <p:sp>
          <p:nvSpPr>
            <p:cNvPr id="30" name="椭圆 29"/>
            <p:cNvSpPr/>
            <p:nvPr/>
          </p:nvSpPr>
          <p:spPr>
            <a:xfrm>
              <a:off x="4564770" y="-467718"/>
              <a:ext cx="1674252" cy="1645021"/>
            </a:xfrm>
            <a:prstGeom prst="ellipse">
              <a:avLst/>
            </a:prstGeom>
            <a:gradFill>
              <a:gsLst>
                <a:gs pos="47400">
                  <a:srgbClr val="505050"/>
                </a:gs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50000"/>
                    <a:lumOff val="50000"/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Oval 756"/>
            <p:cNvSpPr>
              <a:spLocks noChangeArrowheads="1"/>
            </p:cNvSpPr>
            <p:nvPr/>
          </p:nvSpPr>
          <p:spPr bwMode="auto">
            <a:xfrm>
              <a:off x="4685557" y="-447281"/>
              <a:ext cx="1480309" cy="1480309"/>
            </a:xfrm>
            <a:prstGeom prst="ellipse">
              <a:avLst/>
            </a:prstGeom>
            <a:solidFill>
              <a:srgbClr val="52C3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3963838" y="3478733"/>
            <a:ext cx="1862548" cy="1830030"/>
            <a:chOff x="4564770" y="-467718"/>
            <a:chExt cx="1674252" cy="1645021"/>
          </a:xfrm>
        </p:grpSpPr>
        <p:sp>
          <p:nvSpPr>
            <p:cNvPr id="33" name="椭圆 32"/>
            <p:cNvSpPr/>
            <p:nvPr/>
          </p:nvSpPr>
          <p:spPr>
            <a:xfrm>
              <a:off x="4564770" y="-467718"/>
              <a:ext cx="1674252" cy="1645021"/>
            </a:xfrm>
            <a:prstGeom prst="ellipse">
              <a:avLst/>
            </a:prstGeom>
            <a:gradFill>
              <a:gsLst>
                <a:gs pos="47400">
                  <a:srgbClr val="505050"/>
                </a:gs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50000"/>
                    <a:lumOff val="50000"/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Oval 756"/>
            <p:cNvSpPr>
              <a:spLocks noChangeArrowheads="1"/>
            </p:cNvSpPr>
            <p:nvPr/>
          </p:nvSpPr>
          <p:spPr bwMode="auto">
            <a:xfrm>
              <a:off x="4685557" y="-447281"/>
              <a:ext cx="1480309" cy="148030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2536418" y="4716871"/>
            <a:ext cx="620359" cy="609528"/>
            <a:chOff x="4564770" y="-467718"/>
            <a:chExt cx="1674252" cy="1645021"/>
          </a:xfrm>
        </p:grpSpPr>
        <p:sp>
          <p:nvSpPr>
            <p:cNvPr id="36" name="椭圆 35"/>
            <p:cNvSpPr/>
            <p:nvPr/>
          </p:nvSpPr>
          <p:spPr>
            <a:xfrm>
              <a:off x="4564770" y="-467718"/>
              <a:ext cx="1674252" cy="1645021"/>
            </a:xfrm>
            <a:prstGeom prst="ellipse">
              <a:avLst/>
            </a:prstGeom>
            <a:gradFill>
              <a:gsLst>
                <a:gs pos="47400">
                  <a:srgbClr val="505050"/>
                </a:gs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50000"/>
                    <a:lumOff val="50000"/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Oval 756"/>
            <p:cNvSpPr>
              <a:spLocks noChangeArrowheads="1"/>
            </p:cNvSpPr>
            <p:nvPr/>
          </p:nvSpPr>
          <p:spPr bwMode="auto">
            <a:xfrm>
              <a:off x="4685557" y="-447281"/>
              <a:ext cx="1480309" cy="1480309"/>
            </a:xfrm>
            <a:prstGeom prst="ellipse">
              <a:avLst/>
            </a:prstGeom>
            <a:solidFill>
              <a:srgbClr val="52C3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1975723" y="2247391"/>
            <a:ext cx="2736304" cy="2688531"/>
            <a:chOff x="1862776" y="2166679"/>
            <a:chExt cx="2736304" cy="2688531"/>
          </a:xfrm>
        </p:grpSpPr>
        <p:sp>
          <p:nvSpPr>
            <p:cNvPr id="39" name="椭圆 38"/>
            <p:cNvSpPr/>
            <p:nvPr/>
          </p:nvSpPr>
          <p:spPr>
            <a:xfrm>
              <a:off x="1862776" y="2166679"/>
              <a:ext cx="2736304" cy="2688531"/>
            </a:xfrm>
            <a:prstGeom prst="ellipse">
              <a:avLst/>
            </a:prstGeom>
            <a:gradFill>
              <a:gsLst>
                <a:gs pos="47400">
                  <a:srgbClr val="505050"/>
                </a:gs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50000"/>
                    <a:lumOff val="50000"/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Oval 770"/>
            <p:cNvSpPr>
              <a:spLocks noChangeArrowheads="1"/>
            </p:cNvSpPr>
            <p:nvPr/>
          </p:nvSpPr>
          <p:spPr bwMode="auto">
            <a:xfrm>
              <a:off x="2015442" y="2212494"/>
              <a:ext cx="2427990" cy="2429844"/>
            </a:xfrm>
            <a:prstGeom prst="ellipse">
              <a:avLst/>
            </a:prstGeom>
            <a:gradFill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6715477" y="2111061"/>
            <a:ext cx="963387" cy="946567"/>
            <a:chOff x="6418889" y="1912832"/>
            <a:chExt cx="963387" cy="946567"/>
          </a:xfrm>
        </p:grpSpPr>
        <p:grpSp>
          <p:nvGrpSpPr>
            <p:cNvPr id="50" name="组合 49"/>
            <p:cNvGrpSpPr/>
            <p:nvPr/>
          </p:nvGrpSpPr>
          <p:grpSpPr>
            <a:xfrm>
              <a:off x="6418889" y="1912832"/>
              <a:ext cx="963387" cy="946567"/>
              <a:chOff x="4564770" y="-467718"/>
              <a:chExt cx="1674252" cy="1645021"/>
            </a:xfrm>
          </p:grpSpPr>
          <p:sp>
            <p:nvSpPr>
              <p:cNvPr id="52" name="椭圆 51"/>
              <p:cNvSpPr/>
              <p:nvPr/>
            </p:nvSpPr>
            <p:spPr>
              <a:xfrm>
                <a:off x="4564770" y="-467718"/>
                <a:ext cx="1674252" cy="1645021"/>
              </a:xfrm>
              <a:prstGeom prst="ellipse">
                <a:avLst/>
              </a:prstGeom>
              <a:gradFill>
                <a:gsLst>
                  <a:gs pos="47400">
                    <a:srgbClr val="505050"/>
                  </a:gs>
                  <a:gs pos="0">
                    <a:schemeClr val="tx1">
                      <a:lumMod val="85000"/>
                      <a:lumOff val="15000"/>
                    </a:schemeClr>
                  </a:gs>
                  <a:gs pos="100000">
                    <a:schemeClr val="tx1">
                      <a:lumMod val="50000"/>
                      <a:lumOff val="50000"/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Oval 756"/>
              <p:cNvSpPr>
                <a:spLocks noChangeArrowheads="1"/>
              </p:cNvSpPr>
              <p:nvPr/>
            </p:nvSpPr>
            <p:spPr bwMode="auto">
              <a:xfrm>
                <a:off x="4685557" y="-447281"/>
                <a:ext cx="1480309" cy="1480309"/>
              </a:xfrm>
              <a:prstGeom prst="ellipse">
                <a:avLst/>
              </a:prstGeom>
              <a:gradFill>
                <a:gsLst>
                  <a:gs pos="0">
                    <a:srgbClr val="A11318"/>
                  </a:gs>
                  <a:gs pos="100000">
                    <a:srgbClr val="0D0202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51" name="Freeform 811"/>
            <p:cNvSpPr/>
            <p:nvPr/>
          </p:nvSpPr>
          <p:spPr bwMode="auto">
            <a:xfrm>
              <a:off x="6719164" y="2196042"/>
              <a:ext cx="391409" cy="380146"/>
            </a:xfrm>
            <a:custGeom>
              <a:avLst/>
              <a:gdLst>
                <a:gd name="T0" fmla="*/ 84 w 121"/>
                <a:gd name="T1" fmla="*/ 0 h 118"/>
                <a:gd name="T2" fmla="*/ 61 w 121"/>
                <a:gd name="T3" fmla="*/ 8 h 118"/>
                <a:gd name="T4" fmla="*/ 37 w 121"/>
                <a:gd name="T5" fmla="*/ 0 h 118"/>
                <a:gd name="T6" fmla="*/ 0 w 121"/>
                <a:gd name="T7" fmla="*/ 37 h 118"/>
                <a:gd name="T8" fmla="*/ 61 w 121"/>
                <a:gd name="T9" fmla="*/ 118 h 118"/>
                <a:gd name="T10" fmla="*/ 121 w 121"/>
                <a:gd name="T11" fmla="*/ 37 h 118"/>
                <a:gd name="T12" fmla="*/ 84 w 121"/>
                <a:gd name="T13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1" h="118">
                  <a:moveTo>
                    <a:pt x="84" y="0"/>
                  </a:moveTo>
                  <a:cubicBezTo>
                    <a:pt x="75" y="0"/>
                    <a:pt x="67" y="3"/>
                    <a:pt x="61" y="8"/>
                  </a:cubicBezTo>
                  <a:cubicBezTo>
                    <a:pt x="54" y="3"/>
                    <a:pt x="46" y="0"/>
                    <a:pt x="37" y="0"/>
                  </a:cubicBezTo>
                  <a:cubicBezTo>
                    <a:pt x="17" y="0"/>
                    <a:pt x="0" y="16"/>
                    <a:pt x="0" y="37"/>
                  </a:cubicBezTo>
                  <a:cubicBezTo>
                    <a:pt x="0" y="67"/>
                    <a:pt x="54" y="111"/>
                    <a:pt x="61" y="118"/>
                  </a:cubicBezTo>
                  <a:cubicBezTo>
                    <a:pt x="67" y="111"/>
                    <a:pt x="121" y="67"/>
                    <a:pt x="121" y="37"/>
                  </a:cubicBezTo>
                  <a:cubicBezTo>
                    <a:pt x="121" y="16"/>
                    <a:pt x="105" y="0"/>
                    <a:pt x="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4" name="Freeform 9"/>
          <p:cNvSpPr>
            <a:spLocks noEditPoints="1"/>
          </p:cNvSpPr>
          <p:nvPr/>
        </p:nvSpPr>
        <p:spPr bwMode="auto">
          <a:xfrm>
            <a:off x="6470057" y="3713057"/>
            <a:ext cx="461222" cy="474061"/>
          </a:xfrm>
          <a:custGeom>
            <a:avLst/>
            <a:gdLst>
              <a:gd name="T0" fmla="*/ 161 w 195"/>
              <a:gd name="T1" fmla="*/ 101 h 200"/>
              <a:gd name="T2" fmla="*/ 152 w 195"/>
              <a:gd name="T3" fmla="*/ 99 h 200"/>
              <a:gd name="T4" fmla="*/ 159 w 195"/>
              <a:gd name="T5" fmla="*/ 87 h 200"/>
              <a:gd name="T6" fmla="*/ 161 w 195"/>
              <a:gd name="T7" fmla="*/ 87 h 200"/>
              <a:gd name="T8" fmla="*/ 184 w 195"/>
              <a:gd name="T9" fmla="*/ 46 h 200"/>
              <a:gd name="T10" fmla="*/ 164 w 195"/>
              <a:gd name="T11" fmla="*/ 23 h 200"/>
              <a:gd name="T12" fmla="*/ 164 w 195"/>
              <a:gd name="T13" fmla="*/ 9 h 200"/>
              <a:gd name="T14" fmla="*/ 195 w 195"/>
              <a:gd name="T15" fmla="*/ 46 h 200"/>
              <a:gd name="T16" fmla="*/ 161 w 195"/>
              <a:gd name="T17" fmla="*/ 101 h 200"/>
              <a:gd name="T18" fmla="*/ 98 w 195"/>
              <a:gd name="T19" fmla="*/ 130 h 200"/>
              <a:gd name="T20" fmla="*/ 36 w 195"/>
              <a:gd name="T21" fmla="*/ 40 h 200"/>
              <a:gd name="T22" fmla="*/ 36 w 195"/>
              <a:gd name="T23" fmla="*/ 0 h 200"/>
              <a:gd name="T24" fmla="*/ 160 w 195"/>
              <a:gd name="T25" fmla="*/ 0 h 200"/>
              <a:gd name="T26" fmla="*/ 160 w 195"/>
              <a:gd name="T27" fmla="*/ 40 h 200"/>
              <a:gd name="T28" fmla="*/ 98 w 195"/>
              <a:gd name="T29" fmla="*/ 130 h 200"/>
              <a:gd name="T30" fmla="*/ 67 w 195"/>
              <a:gd name="T31" fmla="*/ 12 h 200"/>
              <a:gd name="T32" fmla="*/ 52 w 195"/>
              <a:gd name="T33" fmla="*/ 12 h 200"/>
              <a:gd name="T34" fmla="*/ 99 w 195"/>
              <a:gd name="T35" fmla="*/ 119 h 200"/>
              <a:gd name="T36" fmla="*/ 67 w 195"/>
              <a:gd name="T37" fmla="*/ 12 h 200"/>
              <a:gd name="T38" fmla="*/ 34 w 195"/>
              <a:gd name="T39" fmla="*/ 87 h 200"/>
              <a:gd name="T40" fmla="*/ 36 w 195"/>
              <a:gd name="T41" fmla="*/ 87 h 200"/>
              <a:gd name="T42" fmla="*/ 43 w 195"/>
              <a:gd name="T43" fmla="*/ 99 h 200"/>
              <a:gd name="T44" fmla="*/ 34 w 195"/>
              <a:gd name="T45" fmla="*/ 101 h 200"/>
              <a:gd name="T46" fmla="*/ 0 w 195"/>
              <a:gd name="T47" fmla="*/ 46 h 200"/>
              <a:gd name="T48" fmla="*/ 31 w 195"/>
              <a:gd name="T49" fmla="*/ 9 h 200"/>
              <a:gd name="T50" fmla="*/ 31 w 195"/>
              <a:gd name="T51" fmla="*/ 23 h 200"/>
              <a:gd name="T52" fmla="*/ 11 w 195"/>
              <a:gd name="T53" fmla="*/ 46 h 200"/>
              <a:gd name="T54" fmla="*/ 34 w 195"/>
              <a:gd name="T55" fmla="*/ 87 h 200"/>
              <a:gd name="T56" fmla="*/ 87 w 195"/>
              <a:gd name="T57" fmla="*/ 147 h 200"/>
              <a:gd name="T58" fmla="*/ 97 w 195"/>
              <a:gd name="T59" fmla="*/ 136 h 200"/>
              <a:gd name="T60" fmla="*/ 108 w 195"/>
              <a:gd name="T61" fmla="*/ 147 h 200"/>
              <a:gd name="T62" fmla="*/ 97 w 195"/>
              <a:gd name="T63" fmla="*/ 157 h 200"/>
              <a:gd name="T64" fmla="*/ 87 w 195"/>
              <a:gd name="T65" fmla="*/ 147 h 200"/>
              <a:gd name="T66" fmla="*/ 128 w 195"/>
              <a:gd name="T67" fmla="*/ 170 h 200"/>
              <a:gd name="T68" fmla="*/ 118 w 195"/>
              <a:gd name="T69" fmla="*/ 180 h 200"/>
              <a:gd name="T70" fmla="*/ 78 w 195"/>
              <a:gd name="T71" fmla="*/ 180 h 200"/>
              <a:gd name="T72" fmla="*/ 68 w 195"/>
              <a:gd name="T73" fmla="*/ 170 h 200"/>
              <a:gd name="T74" fmla="*/ 78 w 195"/>
              <a:gd name="T75" fmla="*/ 160 h 200"/>
              <a:gd name="T76" fmla="*/ 118 w 195"/>
              <a:gd name="T77" fmla="*/ 160 h 200"/>
              <a:gd name="T78" fmla="*/ 128 w 195"/>
              <a:gd name="T79" fmla="*/ 170 h 200"/>
              <a:gd name="T80" fmla="*/ 58 w 195"/>
              <a:gd name="T81" fmla="*/ 184 h 200"/>
              <a:gd name="T82" fmla="*/ 134 w 195"/>
              <a:gd name="T83" fmla="*/ 184 h 200"/>
              <a:gd name="T84" fmla="*/ 144 w 195"/>
              <a:gd name="T85" fmla="*/ 200 h 200"/>
              <a:gd name="T86" fmla="*/ 48 w 195"/>
              <a:gd name="T87" fmla="*/ 200 h 200"/>
              <a:gd name="T88" fmla="*/ 58 w 195"/>
              <a:gd name="T89" fmla="*/ 184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95" h="200">
                <a:moveTo>
                  <a:pt x="161" y="101"/>
                </a:moveTo>
                <a:cubicBezTo>
                  <a:pt x="158" y="101"/>
                  <a:pt x="155" y="100"/>
                  <a:pt x="152" y="99"/>
                </a:cubicBezTo>
                <a:cubicBezTo>
                  <a:pt x="155" y="96"/>
                  <a:pt x="157" y="92"/>
                  <a:pt x="159" y="87"/>
                </a:cubicBezTo>
                <a:cubicBezTo>
                  <a:pt x="159" y="87"/>
                  <a:pt x="160" y="87"/>
                  <a:pt x="161" y="87"/>
                </a:cubicBezTo>
                <a:cubicBezTo>
                  <a:pt x="176" y="87"/>
                  <a:pt x="184" y="64"/>
                  <a:pt x="184" y="46"/>
                </a:cubicBezTo>
                <a:cubicBezTo>
                  <a:pt x="184" y="31"/>
                  <a:pt x="175" y="23"/>
                  <a:pt x="164" y="23"/>
                </a:cubicBezTo>
                <a:cubicBezTo>
                  <a:pt x="164" y="18"/>
                  <a:pt x="164" y="13"/>
                  <a:pt x="164" y="9"/>
                </a:cubicBezTo>
                <a:cubicBezTo>
                  <a:pt x="181" y="9"/>
                  <a:pt x="195" y="23"/>
                  <a:pt x="195" y="46"/>
                </a:cubicBezTo>
                <a:cubicBezTo>
                  <a:pt x="195" y="71"/>
                  <a:pt x="182" y="101"/>
                  <a:pt x="161" y="101"/>
                </a:cubicBezTo>
                <a:close/>
                <a:moveTo>
                  <a:pt x="98" y="130"/>
                </a:moveTo>
                <a:cubicBezTo>
                  <a:pt x="65" y="130"/>
                  <a:pt x="36" y="90"/>
                  <a:pt x="36" y="40"/>
                </a:cubicBezTo>
                <a:cubicBezTo>
                  <a:pt x="36" y="37"/>
                  <a:pt x="36" y="3"/>
                  <a:pt x="36" y="0"/>
                </a:cubicBezTo>
                <a:cubicBezTo>
                  <a:pt x="160" y="0"/>
                  <a:pt x="160" y="0"/>
                  <a:pt x="160" y="0"/>
                </a:cubicBezTo>
                <a:cubicBezTo>
                  <a:pt x="160" y="3"/>
                  <a:pt x="160" y="37"/>
                  <a:pt x="160" y="40"/>
                </a:cubicBezTo>
                <a:cubicBezTo>
                  <a:pt x="160" y="90"/>
                  <a:pt x="131" y="130"/>
                  <a:pt x="98" y="130"/>
                </a:cubicBezTo>
                <a:close/>
                <a:moveTo>
                  <a:pt x="67" y="12"/>
                </a:moveTo>
                <a:cubicBezTo>
                  <a:pt x="52" y="12"/>
                  <a:pt x="52" y="12"/>
                  <a:pt x="52" y="12"/>
                </a:cubicBezTo>
                <a:cubicBezTo>
                  <a:pt x="52" y="12"/>
                  <a:pt x="50" y="116"/>
                  <a:pt x="99" y="119"/>
                </a:cubicBezTo>
                <a:cubicBezTo>
                  <a:pt x="62" y="92"/>
                  <a:pt x="67" y="12"/>
                  <a:pt x="67" y="12"/>
                </a:cubicBezTo>
                <a:close/>
                <a:moveTo>
                  <a:pt x="34" y="87"/>
                </a:moveTo>
                <a:cubicBezTo>
                  <a:pt x="35" y="87"/>
                  <a:pt x="36" y="87"/>
                  <a:pt x="36" y="87"/>
                </a:cubicBezTo>
                <a:cubicBezTo>
                  <a:pt x="38" y="92"/>
                  <a:pt x="40" y="96"/>
                  <a:pt x="43" y="99"/>
                </a:cubicBezTo>
                <a:cubicBezTo>
                  <a:pt x="40" y="100"/>
                  <a:pt x="37" y="101"/>
                  <a:pt x="34" y="101"/>
                </a:cubicBezTo>
                <a:cubicBezTo>
                  <a:pt x="13" y="101"/>
                  <a:pt x="0" y="71"/>
                  <a:pt x="0" y="46"/>
                </a:cubicBezTo>
                <a:cubicBezTo>
                  <a:pt x="0" y="23"/>
                  <a:pt x="14" y="9"/>
                  <a:pt x="31" y="9"/>
                </a:cubicBezTo>
                <a:cubicBezTo>
                  <a:pt x="31" y="13"/>
                  <a:pt x="31" y="18"/>
                  <a:pt x="31" y="23"/>
                </a:cubicBezTo>
                <a:cubicBezTo>
                  <a:pt x="20" y="23"/>
                  <a:pt x="11" y="31"/>
                  <a:pt x="11" y="46"/>
                </a:cubicBezTo>
                <a:cubicBezTo>
                  <a:pt x="11" y="64"/>
                  <a:pt x="19" y="87"/>
                  <a:pt x="34" y="87"/>
                </a:cubicBezTo>
                <a:close/>
                <a:moveTo>
                  <a:pt x="87" y="147"/>
                </a:moveTo>
                <a:cubicBezTo>
                  <a:pt x="87" y="141"/>
                  <a:pt x="91" y="136"/>
                  <a:pt x="97" y="136"/>
                </a:cubicBezTo>
                <a:cubicBezTo>
                  <a:pt x="103" y="136"/>
                  <a:pt x="108" y="141"/>
                  <a:pt x="108" y="147"/>
                </a:cubicBezTo>
                <a:cubicBezTo>
                  <a:pt x="108" y="153"/>
                  <a:pt x="103" y="157"/>
                  <a:pt x="97" y="157"/>
                </a:cubicBezTo>
                <a:cubicBezTo>
                  <a:pt x="91" y="157"/>
                  <a:pt x="87" y="153"/>
                  <a:pt x="87" y="147"/>
                </a:cubicBezTo>
                <a:close/>
                <a:moveTo>
                  <a:pt x="128" y="170"/>
                </a:moveTo>
                <a:cubicBezTo>
                  <a:pt x="128" y="176"/>
                  <a:pt x="123" y="180"/>
                  <a:pt x="118" y="180"/>
                </a:cubicBezTo>
                <a:cubicBezTo>
                  <a:pt x="78" y="180"/>
                  <a:pt x="78" y="180"/>
                  <a:pt x="78" y="180"/>
                </a:cubicBezTo>
                <a:cubicBezTo>
                  <a:pt x="72" y="180"/>
                  <a:pt x="68" y="176"/>
                  <a:pt x="68" y="170"/>
                </a:cubicBezTo>
                <a:cubicBezTo>
                  <a:pt x="68" y="165"/>
                  <a:pt x="72" y="160"/>
                  <a:pt x="78" y="160"/>
                </a:cubicBezTo>
                <a:cubicBezTo>
                  <a:pt x="118" y="160"/>
                  <a:pt x="118" y="160"/>
                  <a:pt x="118" y="160"/>
                </a:cubicBezTo>
                <a:cubicBezTo>
                  <a:pt x="123" y="160"/>
                  <a:pt x="128" y="165"/>
                  <a:pt x="128" y="170"/>
                </a:cubicBezTo>
                <a:close/>
                <a:moveTo>
                  <a:pt x="58" y="184"/>
                </a:moveTo>
                <a:cubicBezTo>
                  <a:pt x="134" y="184"/>
                  <a:pt x="134" y="184"/>
                  <a:pt x="134" y="184"/>
                </a:cubicBezTo>
                <a:cubicBezTo>
                  <a:pt x="143" y="184"/>
                  <a:pt x="144" y="195"/>
                  <a:pt x="144" y="200"/>
                </a:cubicBezTo>
                <a:cubicBezTo>
                  <a:pt x="102" y="200"/>
                  <a:pt x="88" y="200"/>
                  <a:pt x="48" y="200"/>
                </a:cubicBezTo>
                <a:cubicBezTo>
                  <a:pt x="48" y="195"/>
                  <a:pt x="48" y="184"/>
                  <a:pt x="58" y="1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55" name="组合 54"/>
          <p:cNvGrpSpPr/>
          <p:nvPr/>
        </p:nvGrpSpPr>
        <p:grpSpPr>
          <a:xfrm>
            <a:off x="8077924" y="2098297"/>
            <a:ext cx="3850494" cy="3875271"/>
            <a:chOff x="7800708" y="1701602"/>
            <a:chExt cx="3850494" cy="3875271"/>
          </a:xfrm>
        </p:grpSpPr>
        <p:sp>
          <p:nvSpPr>
            <p:cNvPr id="56" name="矩形 55"/>
            <p:cNvSpPr/>
            <p:nvPr/>
          </p:nvSpPr>
          <p:spPr>
            <a:xfrm>
              <a:off x="7800708" y="2286303"/>
              <a:ext cx="3850494" cy="32905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 algn="just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en-US" altLang="en-US" sz="1600" dirty="0">
                  <a:solidFill>
                    <a:srgbClr val="A1131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Data Collection (POS, Excel/CSV)</a:t>
              </a:r>
              <a:endParaRPr lang="en-US" altLang="en-US" sz="16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285750" indent="-285750" algn="just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endParaRPr lang="en-US" altLang="en-US" sz="16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285750" indent="-285750" algn="just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en-US" altLang="en-US" sz="1600" dirty="0">
                  <a:solidFill>
                    <a:srgbClr val="A1131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Cleaning (null removal, standardization)</a:t>
              </a:r>
              <a:endParaRPr lang="en-US" altLang="en-US" sz="16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285750" indent="-285750" algn="just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endParaRPr lang="en-US" altLang="en-US" sz="16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285750" indent="-285750" algn="just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en-US" altLang="en-US" sz="1600" dirty="0">
                  <a:solidFill>
                    <a:srgbClr val="A1131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Data Modeling (star schema)</a:t>
              </a:r>
              <a:endParaRPr lang="en-US" altLang="en-US" sz="16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285750" indent="-285750" algn="just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endParaRPr lang="en-US" altLang="en-US" sz="16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285750" indent="-285750" algn="just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en-US" altLang="en-US" sz="1600" dirty="0">
                  <a:solidFill>
                    <a:srgbClr val="A1131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Dashboard Design (BI storytelling)</a:t>
              </a:r>
              <a:endParaRPr lang="en-US" altLang="en-US" sz="16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indent="0" algn="just">
                <a:lnSpc>
                  <a:spcPct val="130000"/>
                </a:lnSpc>
                <a:buFont typeface="Arial" panose="020B0604020202020204" pitchFamily="34" charset="0"/>
                <a:buNone/>
              </a:pPr>
              <a:endParaRPr lang="en-US" altLang="en-US" sz="16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  <a:p>
              <a:pPr marL="285750" indent="-285750" algn="just">
                <a:lnSpc>
                  <a:spcPct val="130000"/>
                </a:lnSpc>
                <a:buFont typeface="Arial" panose="020B0604020202020204" pitchFamily="34" charset="0"/>
                <a:buChar char="•"/>
              </a:pPr>
              <a:r>
                <a:rPr lang="en-US" altLang="en-US" sz="1600" dirty="0">
                  <a:solidFill>
                    <a:srgbClr val="A1131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Deployment (secure access)</a:t>
              </a:r>
              <a:endParaRPr lang="en-US" altLang="en-US" sz="16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7892166" y="1701602"/>
              <a:ext cx="1804535" cy="510342"/>
              <a:chOff x="503238" y="1917392"/>
              <a:chExt cx="1804535" cy="510342"/>
            </a:xfrm>
          </p:grpSpPr>
          <p:sp>
            <p:nvSpPr>
              <p:cNvPr id="58" name="矩形 57"/>
              <p:cNvSpPr/>
              <p:nvPr/>
            </p:nvSpPr>
            <p:spPr>
              <a:xfrm>
                <a:off x="503238" y="1917392"/>
                <a:ext cx="1804535" cy="510342"/>
              </a:xfrm>
              <a:prstGeom prst="rect">
                <a:avLst/>
              </a:prstGeom>
              <a:gradFill>
                <a:gsLst>
                  <a:gs pos="0">
                    <a:srgbClr val="A11318"/>
                  </a:gs>
                  <a:gs pos="100000">
                    <a:srgbClr val="0D0202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9" name="矩形 58"/>
              <p:cNvSpPr/>
              <p:nvPr/>
            </p:nvSpPr>
            <p:spPr>
              <a:xfrm>
                <a:off x="789559" y="1972508"/>
                <a:ext cx="1231900" cy="36830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defRPr/>
                </a:pPr>
                <a:r>
                  <a:rPr lang="en-US" altLang="zh-CN" sz="1800" dirty="0">
                    <a:solidFill>
                      <a:schemeClr val="bg1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Workflow</a:t>
                </a:r>
                <a:endParaRPr lang="en-US" altLang="zh-CN" sz="18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982317" y="290905"/>
            <a:ext cx="426910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spc="3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Workflow / Project Lifecycle</a:t>
            </a:r>
            <a:endParaRPr lang="en-US" altLang="en-US" sz="2800" spc="3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128" name="图片 10"/>
          <p:cNvPicPr>
            <a:picLocks noChangeAspect="1"/>
          </p:cNvPicPr>
          <p:nvPr/>
        </p:nvPicPr>
        <p:blipFill>
          <a:blip r:embed="rId1"/>
          <a:srcRect b="6364"/>
          <a:stretch>
            <a:fillRect/>
          </a:stretch>
        </p:blipFill>
        <p:spPr>
          <a:xfrm>
            <a:off x="0" y="351155"/>
            <a:ext cx="846455" cy="5270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Picture 3" descr="image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7705" y="0"/>
            <a:ext cx="1347470" cy="465455"/>
          </a:xfrm>
          <a:prstGeom prst="rect">
            <a:avLst/>
          </a:prstGeom>
        </p:spPr>
      </p:pic>
      <p:pic>
        <p:nvPicPr>
          <p:cNvPr id="5123" name="图片 5"/>
          <p:cNvPicPr>
            <a:picLocks noChangeAspect="1"/>
          </p:cNvPicPr>
          <p:nvPr/>
        </p:nvPicPr>
        <p:blipFill>
          <a:blip r:embed="rId3"/>
          <a:srcRect b="13676"/>
          <a:stretch>
            <a:fillRect/>
          </a:stretch>
        </p:blipFill>
        <p:spPr>
          <a:xfrm>
            <a:off x="982028" y="4653915"/>
            <a:ext cx="2519362" cy="15843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4" name="图片 6"/>
          <p:cNvPicPr>
            <a:picLocks noChangeAspect="1"/>
          </p:cNvPicPr>
          <p:nvPr/>
        </p:nvPicPr>
        <p:blipFill>
          <a:blip r:embed="rId4"/>
          <a:srcRect b="6282"/>
          <a:stretch>
            <a:fillRect/>
          </a:stretch>
        </p:blipFill>
        <p:spPr>
          <a:xfrm>
            <a:off x="3646805" y="4653598"/>
            <a:ext cx="2520950" cy="15748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" name="图片 8"/>
          <p:cNvPicPr>
            <a:picLocks noChangeAspect="1"/>
          </p:cNvPicPr>
          <p:nvPr/>
        </p:nvPicPr>
        <p:blipFill>
          <a:blip r:embed="rId5"/>
          <a:srcRect b="6508"/>
          <a:stretch>
            <a:fillRect/>
          </a:stretch>
        </p:blipFill>
        <p:spPr>
          <a:xfrm>
            <a:off x="1018858" y="2714308"/>
            <a:ext cx="2511425" cy="15652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rcRect b="7422"/>
          <a:stretch>
            <a:fillRect/>
          </a:stretch>
        </p:blipFill>
        <p:spPr>
          <a:xfrm>
            <a:off x="3719195" y="2728595"/>
            <a:ext cx="2456815" cy="151701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b="6282"/>
          <a:stretch>
            <a:fillRect/>
          </a:stretch>
        </p:blipFill>
        <p:spPr>
          <a:xfrm>
            <a:off x="784860" y="1950085"/>
            <a:ext cx="6969125" cy="43561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7" name="组合 16"/>
          <p:cNvGrpSpPr/>
          <p:nvPr/>
        </p:nvGrpSpPr>
        <p:grpSpPr>
          <a:xfrm>
            <a:off x="0" y="336459"/>
            <a:ext cx="3714433" cy="720080"/>
            <a:chOff x="0" y="419410"/>
            <a:chExt cx="3714433" cy="720080"/>
          </a:xfrm>
        </p:grpSpPr>
        <p:sp>
          <p:nvSpPr>
            <p:cNvPr id="6" name="矩形 5"/>
            <p:cNvSpPr/>
            <p:nvPr/>
          </p:nvSpPr>
          <p:spPr>
            <a:xfrm>
              <a:off x="0" y="419410"/>
              <a:ext cx="485774" cy="720080"/>
            </a:xfrm>
            <a:prstGeom prst="rect">
              <a:avLst/>
            </a:prstGeom>
            <a:gradFill flip="none" rotWithShape="1"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714023" y="895601"/>
              <a:ext cx="3000410" cy="0"/>
            </a:xfrm>
            <a:prstGeom prst="line">
              <a:avLst/>
            </a:prstGeom>
            <a:ln>
              <a:gradFill flip="none" rotWithShape="1">
                <a:gsLst>
                  <a:gs pos="77498">
                    <a:srgbClr val="98D4AF"/>
                  </a:gs>
                  <a:gs pos="24312">
                    <a:srgbClr val="FFC000"/>
                  </a:gs>
                  <a:gs pos="51400">
                    <a:srgbClr val="A11318"/>
                  </a:gs>
                  <a:gs pos="0">
                    <a:srgbClr val="0D0202"/>
                  </a:gs>
                  <a:gs pos="100000">
                    <a:srgbClr val="0D020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/>
            <p:cNvSpPr/>
            <p:nvPr/>
          </p:nvSpPr>
          <p:spPr>
            <a:xfrm>
              <a:off x="530208" y="419410"/>
              <a:ext cx="45719" cy="720080"/>
            </a:xfrm>
            <a:prstGeom prst="rect">
              <a:avLst/>
            </a:prstGeom>
            <a:solidFill>
              <a:srgbClr val="A113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>
            <p:custDataLst>
              <p:tags r:id="rId3"/>
            </p:custDataLst>
          </p:nvPr>
        </p:nvSpPr>
        <p:spPr>
          <a:xfrm>
            <a:off x="8207289" y="3659055"/>
            <a:ext cx="3204552" cy="2703176"/>
          </a:xfrm>
          <a:prstGeom prst="rect">
            <a:avLst/>
          </a:prstGeom>
          <a:solidFill>
            <a:srgbClr val="52C3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784683" y="1338830"/>
            <a:ext cx="3204551" cy="2577940"/>
          </a:xfrm>
          <a:prstGeom prst="rect">
            <a:avLst/>
          </a:pr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19" name="组合 18"/>
          <p:cNvGrpSpPr/>
          <p:nvPr>
            <p:custDataLst>
              <p:tags r:id="rId5"/>
            </p:custDataLst>
          </p:nvPr>
        </p:nvGrpSpPr>
        <p:grpSpPr>
          <a:xfrm>
            <a:off x="1539039" y="1578597"/>
            <a:ext cx="504610" cy="555058"/>
            <a:chOff x="6454759" y="1584327"/>
            <a:chExt cx="698516" cy="768353"/>
          </a:xfrm>
          <a:solidFill>
            <a:schemeClr val="bg1"/>
          </a:solidFill>
        </p:grpSpPr>
        <p:sp>
          <p:nvSpPr>
            <p:cNvPr id="20" name="Freeform 87"/>
            <p:cNvSpPr>
              <a:spLocks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6599219" y="1736729"/>
              <a:ext cx="401637" cy="615951"/>
            </a:xfrm>
            <a:custGeom>
              <a:avLst/>
              <a:gdLst>
                <a:gd name="T0" fmla="*/ 54 w 105"/>
                <a:gd name="T1" fmla="*/ 142 h 162"/>
                <a:gd name="T2" fmla="*/ 28 w 105"/>
                <a:gd name="T3" fmla="*/ 138 h 162"/>
                <a:gd name="T4" fmla="*/ 24 w 105"/>
                <a:gd name="T5" fmla="*/ 141 h 162"/>
                <a:gd name="T6" fmla="*/ 27 w 105"/>
                <a:gd name="T7" fmla="*/ 146 h 162"/>
                <a:gd name="T8" fmla="*/ 53 w 105"/>
                <a:gd name="T9" fmla="*/ 149 h 162"/>
                <a:gd name="T10" fmla="*/ 57 w 105"/>
                <a:gd name="T11" fmla="*/ 146 h 162"/>
                <a:gd name="T12" fmla="*/ 54 w 105"/>
                <a:gd name="T13" fmla="*/ 142 h 162"/>
                <a:gd name="T14" fmla="*/ 59 w 105"/>
                <a:gd name="T15" fmla="*/ 130 h 162"/>
                <a:gd name="T16" fmla="*/ 27 w 105"/>
                <a:gd name="T17" fmla="*/ 126 h 162"/>
                <a:gd name="T18" fmla="*/ 23 w 105"/>
                <a:gd name="T19" fmla="*/ 129 h 162"/>
                <a:gd name="T20" fmla="*/ 26 w 105"/>
                <a:gd name="T21" fmla="*/ 133 h 162"/>
                <a:gd name="T22" fmla="*/ 58 w 105"/>
                <a:gd name="T23" fmla="*/ 137 h 162"/>
                <a:gd name="T24" fmla="*/ 62 w 105"/>
                <a:gd name="T25" fmla="*/ 134 h 162"/>
                <a:gd name="T26" fmla="*/ 59 w 105"/>
                <a:gd name="T27" fmla="*/ 130 h 162"/>
                <a:gd name="T28" fmla="*/ 38 w 105"/>
                <a:gd name="T29" fmla="*/ 162 h 162"/>
                <a:gd name="T30" fmla="*/ 49 w 105"/>
                <a:gd name="T31" fmla="*/ 154 h 162"/>
                <a:gd name="T32" fmla="*/ 30 w 105"/>
                <a:gd name="T33" fmla="*/ 152 h 162"/>
                <a:gd name="T34" fmla="*/ 38 w 105"/>
                <a:gd name="T35" fmla="*/ 162 h 162"/>
                <a:gd name="T36" fmla="*/ 89 w 105"/>
                <a:gd name="T37" fmla="*/ 14 h 162"/>
                <a:gd name="T38" fmla="*/ 59 w 105"/>
                <a:gd name="T39" fmla="*/ 1 h 162"/>
                <a:gd name="T40" fmla="*/ 26 w 105"/>
                <a:gd name="T41" fmla="*/ 6 h 162"/>
                <a:gd name="T42" fmla="*/ 4 w 105"/>
                <a:gd name="T43" fmla="*/ 38 h 162"/>
                <a:gd name="T44" fmla="*/ 24 w 105"/>
                <a:gd name="T45" fmla="*/ 98 h 162"/>
                <a:gd name="T46" fmla="*/ 44 w 105"/>
                <a:gd name="T47" fmla="*/ 120 h 162"/>
                <a:gd name="T48" fmla="*/ 68 w 105"/>
                <a:gd name="T49" fmla="*/ 104 h 162"/>
                <a:gd name="T50" fmla="*/ 103 w 105"/>
                <a:gd name="T51" fmla="*/ 51 h 162"/>
                <a:gd name="T52" fmla="*/ 89 w 105"/>
                <a:gd name="T53" fmla="*/ 14 h 162"/>
                <a:gd name="T54" fmla="*/ 38 w 105"/>
                <a:gd name="T55" fmla="*/ 20 h 162"/>
                <a:gd name="T56" fmla="*/ 21 w 105"/>
                <a:gd name="T57" fmla="*/ 46 h 162"/>
                <a:gd name="T58" fmla="*/ 16 w 105"/>
                <a:gd name="T59" fmla="*/ 50 h 162"/>
                <a:gd name="T60" fmla="*/ 12 w 105"/>
                <a:gd name="T61" fmla="*/ 44 h 162"/>
                <a:gd name="T62" fmla="*/ 32 w 105"/>
                <a:gd name="T63" fmla="*/ 12 h 162"/>
                <a:gd name="T64" fmla="*/ 40 w 105"/>
                <a:gd name="T65" fmla="*/ 13 h 162"/>
                <a:gd name="T66" fmla="*/ 38 w 105"/>
                <a:gd name="T67" fmla="*/ 2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5" h="162">
                  <a:moveTo>
                    <a:pt x="54" y="142"/>
                  </a:moveTo>
                  <a:cubicBezTo>
                    <a:pt x="28" y="138"/>
                    <a:pt x="28" y="138"/>
                    <a:pt x="28" y="138"/>
                  </a:cubicBezTo>
                  <a:cubicBezTo>
                    <a:pt x="26" y="138"/>
                    <a:pt x="24" y="139"/>
                    <a:pt x="24" y="141"/>
                  </a:cubicBezTo>
                  <a:cubicBezTo>
                    <a:pt x="24" y="143"/>
                    <a:pt x="25" y="145"/>
                    <a:pt x="27" y="146"/>
                  </a:cubicBezTo>
                  <a:cubicBezTo>
                    <a:pt x="53" y="149"/>
                    <a:pt x="53" y="149"/>
                    <a:pt x="53" y="149"/>
                  </a:cubicBezTo>
                  <a:cubicBezTo>
                    <a:pt x="55" y="149"/>
                    <a:pt x="57" y="148"/>
                    <a:pt x="57" y="146"/>
                  </a:cubicBezTo>
                  <a:cubicBezTo>
                    <a:pt x="58" y="144"/>
                    <a:pt x="56" y="142"/>
                    <a:pt x="54" y="142"/>
                  </a:cubicBezTo>
                  <a:close/>
                  <a:moveTo>
                    <a:pt x="59" y="130"/>
                  </a:moveTo>
                  <a:cubicBezTo>
                    <a:pt x="27" y="126"/>
                    <a:pt x="27" y="126"/>
                    <a:pt x="27" y="126"/>
                  </a:cubicBezTo>
                  <a:cubicBezTo>
                    <a:pt x="25" y="125"/>
                    <a:pt x="23" y="127"/>
                    <a:pt x="23" y="129"/>
                  </a:cubicBezTo>
                  <a:cubicBezTo>
                    <a:pt x="23" y="131"/>
                    <a:pt x="24" y="133"/>
                    <a:pt x="26" y="133"/>
                  </a:cubicBezTo>
                  <a:cubicBezTo>
                    <a:pt x="58" y="137"/>
                    <a:pt x="58" y="137"/>
                    <a:pt x="58" y="137"/>
                  </a:cubicBezTo>
                  <a:cubicBezTo>
                    <a:pt x="60" y="137"/>
                    <a:pt x="62" y="136"/>
                    <a:pt x="62" y="134"/>
                  </a:cubicBezTo>
                  <a:cubicBezTo>
                    <a:pt x="62" y="132"/>
                    <a:pt x="61" y="130"/>
                    <a:pt x="59" y="130"/>
                  </a:cubicBezTo>
                  <a:close/>
                  <a:moveTo>
                    <a:pt x="38" y="162"/>
                  </a:moveTo>
                  <a:cubicBezTo>
                    <a:pt x="43" y="162"/>
                    <a:pt x="48" y="159"/>
                    <a:pt x="49" y="154"/>
                  </a:cubicBezTo>
                  <a:cubicBezTo>
                    <a:pt x="30" y="152"/>
                    <a:pt x="30" y="152"/>
                    <a:pt x="30" y="152"/>
                  </a:cubicBezTo>
                  <a:cubicBezTo>
                    <a:pt x="30" y="157"/>
                    <a:pt x="34" y="161"/>
                    <a:pt x="38" y="162"/>
                  </a:cubicBezTo>
                  <a:close/>
                  <a:moveTo>
                    <a:pt x="89" y="14"/>
                  </a:moveTo>
                  <a:cubicBezTo>
                    <a:pt x="83" y="8"/>
                    <a:pt x="71" y="3"/>
                    <a:pt x="59" y="1"/>
                  </a:cubicBezTo>
                  <a:cubicBezTo>
                    <a:pt x="46" y="0"/>
                    <a:pt x="34" y="2"/>
                    <a:pt x="26" y="6"/>
                  </a:cubicBezTo>
                  <a:cubicBezTo>
                    <a:pt x="15" y="11"/>
                    <a:pt x="6" y="21"/>
                    <a:pt x="4" y="38"/>
                  </a:cubicBezTo>
                  <a:cubicBezTo>
                    <a:pt x="0" y="68"/>
                    <a:pt x="18" y="74"/>
                    <a:pt x="24" y="98"/>
                  </a:cubicBezTo>
                  <a:cubicBezTo>
                    <a:pt x="29" y="114"/>
                    <a:pt x="32" y="118"/>
                    <a:pt x="44" y="120"/>
                  </a:cubicBezTo>
                  <a:cubicBezTo>
                    <a:pt x="55" y="121"/>
                    <a:pt x="60" y="118"/>
                    <a:pt x="68" y="104"/>
                  </a:cubicBezTo>
                  <a:cubicBezTo>
                    <a:pt x="80" y="82"/>
                    <a:pt x="99" y="80"/>
                    <a:pt x="103" y="51"/>
                  </a:cubicBezTo>
                  <a:cubicBezTo>
                    <a:pt x="105" y="33"/>
                    <a:pt x="98" y="21"/>
                    <a:pt x="89" y="14"/>
                  </a:cubicBezTo>
                  <a:close/>
                  <a:moveTo>
                    <a:pt x="38" y="20"/>
                  </a:moveTo>
                  <a:cubicBezTo>
                    <a:pt x="28" y="25"/>
                    <a:pt x="23" y="33"/>
                    <a:pt x="21" y="46"/>
                  </a:cubicBezTo>
                  <a:cubicBezTo>
                    <a:pt x="21" y="46"/>
                    <a:pt x="20" y="50"/>
                    <a:pt x="16" y="50"/>
                  </a:cubicBezTo>
                  <a:cubicBezTo>
                    <a:pt x="12" y="49"/>
                    <a:pt x="12" y="44"/>
                    <a:pt x="12" y="44"/>
                  </a:cubicBezTo>
                  <a:cubicBezTo>
                    <a:pt x="14" y="29"/>
                    <a:pt x="19" y="18"/>
                    <a:pt x="32" y="12"/>
                  </a:cubicBezTo>
                  <a:cubicBezTo>
                    <a:pt x="32" y="12"/>
                    <a:pt x="38" y="9"/>
                    <a:pt x="40" y="13"/>
                  </a:cubicBezTo>
                  <a:cubicBezTo>
                    <a:pt x="42" y="16"/>
                    <a:pt x="38" y="20"/>
                    <a:pt x="3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Freeform 88"/>
            <p:cNvSpPr/>
            <p:nvPr>
              <p:custDataLst>
                <p:tags r:id="rId7"/>
              </p:custDataLst>
            </p:nvPr>
          </p:nvSpPr>
          <p:spPr bwMode="auto">
            <a:xfrm>
              <a:off x="6816705" y="1584327"/>
              <a:ext cx="42863" cy="106364"/>
            </a:xfrm>
            <a:custGeom>
              <a:avLst/>
              <a:gdLst>
                <a:gd name="T0" fmla="*/ 8 w 11"/>
                <a:gd name="T1" fmla="*/ 24 h 28"/>
                <a:gd name="T2" fmla="*/ 4 w 11"/>
                <a:gd name="T3" fmla="*/ 28 h 28"/>
                <a:gd name="T4" fmla="*/ 4 w 11"/>
                <a:gd name="T5" fmla="*/ 28 h 28"/>
                <a:gd name="T6" fmla="*/ 0 w 11"/>
                <a:gd name="T7" fmla="*/ 23 h 28"/>
                <a:gd name="T8" fmla="*/ 3 w 11"/>
                <a:gd name="T9" fmla="*/ 3 h 28"/>
                <a:gd name="T10" fmla="*/ 7 w 11"/>
                <a:gd name="T11" fmla="*/ 0 h 28"/>
                <a:gd name="T12" fmla="*/ 7 w 11"/>
                <a:gd name="T13" fmla="*/ 0 h 28"/>
                <a:gd name="T14" fmla="*/ 11 w 11"/>
                <a:gd name="T15" fmla="*/ 5 h 28"/>
                <a:gd name="T16" fmla="*/ 8 w 11"/>
                <a:gd name="T17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28">
                  <a:moveTo>
                    <a:pt x="8" y="24"/>
                  </a:moveTo>
                  <a:cubicBezTo>
                    <a:pt x="8" y="27"/>
                    <a:pt x="6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5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1" y="2"/>
                    <a:pt x="11" y="5"/>
                  </a:cubicBezTo>
                  <a:lnTo>
                    <a:pt x="8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" name="Freeform 89"/>
            <p:cNvSpPr/>
            <p:nvPr>
              <p:custDataLst>
                <p:tags r:id="rId8"/>
              </p:custDataLst>
            </p:nvPr>
          </p:nvSpPr>
          <p:spPr bwMode="auto">
            <a:xfrm>
              <a:off x="6580168" y="1633541"/>
              <a:ext cx="84137" cy="95251"/>
            </a:xfrm>
            <a:custGeom>
              <a:avLst/>
              <a:gdLst>
                <a:gd name="T0" fmla="*/ 20 w 22"/>
                <a:gd name="T1" fmla="*/ 18 h 25"/>
                <a:gd name="T2" fmla="*/ 19 w 22"/>
                <a:gd name="T3" fmla="*/ 24 h 25"/>
                <a:gd name="T4" fmla="*/ 19 w 22"/>
                <a:gd name="T5" fmla="*/ 24 h 25"/>
                <a:gd name="T6" fmla="*/ 14 w 22"/>
                <a:gd name="T7" fmla="*/ 23 h 25"/>
                <a:gd name="T8" fmla="*/ 1 w 22"/>
                <a:gd name="T9" fmla="*/ 7 h 25"/>
                <a:gd name="T10" fmla="*/ 2 w 22"/>
                <a:gd name="T11" fmla="*/ 1 h 25"/>
                <a:gd name="T12" fmla="*/ 2 w 22"/>
                <a:gd name="T13" fmla="*/ 1 h 25"/>
                <a:gd name="T14" fmla="*/ 8 w 22"/>
                <a:gd name="T15" fmla="*/ 2 h 25"/>
                <a:gd name="T16" fmla="*/ 20 w 22"/>
                <a:gd name="T17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5">
                  <a:moveTo>
                    <a:pt x="20" y="18"/>
                  </a:moveTo>
                  <a:cubicBezTo>
                    <a:pt x="22" y="20"/>
                    <a:pt x="21" y="22"/>
                    <a:pt x="19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8" y="25"/>
                    <a:pt x="15" y="25"/>
                    <a:pt x="14" y="23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4" y="0"/>
                    <a:pt x="7" y="0"/>
                    <a:pt x="8" y="2"/>
                  </a:cubicBezTo>
                  <a:lnTo>
                    <a:pt x="2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3" name="Freeform 90"/>
            <p:cNvSpPr/>
            <p:nvPr>
              <p:custDataLst>
                <p:tags r:id="rId9"/>
              </p:custDataLst>
            </p:nvPr>
          </p:nvSpPr>
          <p:spPr bwMode="auto">
            <a:xfrm>
              <a:off x="6988155" y="1690688"/>
              <a:ext cx="95250" cy="84137"/>
            </a:xfrm>
            <a:custGeom>
              <a:avLst/>
              <a:gdLst>
                <a:gd name="T0" fmla="*/ 2 w 25"/>
                <a:gd name="T1" fmla="*/ 14 h 22"/>
                <a:gd name="T2" fmla="*/ 1 w 25"/>
                <a:gd name="T3" fmla="*/ 20 h 22"/>
                <a:gd name="T4" fmla="*/ 1 w 25"/>
                <a:gd name="T5" fmla="*/ 20 h 22"/>
                <a:gd name="T6" fmla="*/ 7 w 25"/>
                <a:gd name="T7" fmla="*/ 21 h 22"/>
                <a:gd name="T8" fmla="*/ 23 w 25"/>
                <a:gd name="T9" fmla="*/ 9 h 22"/>
                <a:gd name="T10" fmla="*/ 24 w 25"/>
                <a:gd name="T11" fmla="*/ 3 h 22"/>
                <a:gd name="T12" fmla="*/ 24 w 25"/>
                <a:gd name="T13" fmla="*/ 3 h 22"/>
                <a:gd name="T14" fmla="*/ 18 w 25"/>
                <a:gd name="T15" fmla="*/ 2 h 22"/>
                <a:gd name="T16" fmla="*/ 2 w 25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2">
                  <a:moveTo>
                    <a:pt x="2" y="14"/>
                  </a:moveTo>
                  <a:cubicBezTo>
                    <a:pt x="0" y="16"/>
                    <a:pt x="0" y="18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3" y="22"/>
                    <a:pt x="5" y="22"/>
                    <a:pt x="7" y="21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5" y="7"/>
                    <a:pt x="25" y="5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2" y="1"/>
                    <a:pt x="20" y="0"/>
                    <a:pt x="18" y="2"/>
                  </a:cubicBezTo>
                  <a:lnTo>
                    <a:pt x="2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Freeform 91"/>
            <p:cNvSpPr/>
            <p:nvPr>
              <p:custDataLst>
                <p:tags r:id="rId10"/>
              </p:custDataLst>
            </p:nvPr>
          </p:nvSpPr>
          <p:spPr bwMode="auto">
            <a:xfrm>
              <a:off x="6454759" y="1854207"/>
              <a:ext cx="109537" cy="46038"/>
            </a:xfrm>
            <a:custGeom>
              <a:avLst/>
              <a:gdLst>
                <a:gd name="T0" fmla="*/ 25 w 29"/>
                <a:gd name="T1" fmla="*/ 3 h 12"/>
                <a:gd name="T2" fmla="*/ 28 w 29"/>
                <a:gd name="T3" fmla="*/ 8 h 12"/>
                <a:gd name="T4" fmla="*/ 28 w 29"/>
                <a:gd name="T5" fmla="*/ 8 h 12"/>
                <a:gd name="T6" fmla="*/ 24 w 29"/>
                <a:gd name="T7" fmla="*/ 12 h 12"/>
                <a:gd name="T8" fmla="*/ 4 w 29"/>
                <a:gd name="T9" fmla="*/ 9 h 12"/>
                <a:gd name="T10" fmla="*/ 0 w 29"/>
                <a:gd name="T11" fmla="*/ 4 h 12"/>
                <a:gd name="T12" fmla="*/ 0 w 29"/>
                <a:gd name="T13" fmla="*/ 4 h 12"/>
                <a:gd name="T14" fmla="*/ 5 w 29"/>
                <a:gd name="T15" fmla="*/ 1 h 12"/>
                <a:gd name="T16" fmla="*/ 25 w 29"/>
                <a:gd name="T1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">
                  <a:moveTo>
                    <a:pt x="25" y="3"/>
                  </a:moveTo>
                  <a:cubicBezTo>
                    <a:pt x="27" y="4"/>
                    <a:pt x="29" y="6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10"/>
                    <a:pt x="26" y="12"/>
                    <a:pt x="24" y="12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7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3" y="0"/>
                    <a:pt x="5" y="1"/>
                  </a:cubicBezTo>
                  <a:lnTo>
                    <a:pt x="2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" name="Freeform 92"/>
            <p:cNvSpPr/>
            <p:nvPr>
              <p:custDataLst>
                <p:tags r:id="rId11"/>
              </p:custDataLst>
            </p:nvPr>
          </p:nvSpPr>
          <p:spPr bwMode="auto">
            <a:xfrm>
              <a:off x="7042150" y="1930400"/>
              <a:ext cx="111125" cy="41275"/>
            </a:xfrm>
            <a:custGeom>
              <a:avLst/>
              <a:gdLst>
                <a:gd name="T0" fmla="*/ 25 w 29"/>
                <a:gd name="T1" fmla="*/ 3 h 11"/>
                <a:gd name="T2" fmla="*/ 28 w 29"/>
                <a:gd name="T3" fmla="*/ 7 h 11"/>
                <a:gd name="T4" fmla="*/ 28 w 29"/>
                <a:gd name="T5" fmla="*/ 7 h 11"/>
                <a:gd name="T6" fmla="*/ 24 w 29"/>
                <a:gd name="T7" fmla="*/ 11 h 11"/>
                <a:gd name="T8" fmla="*/ 4 w 29"/>
                <a:gd name="T9" fmla="*/ 9 h 11"/>
                <a:gd name="T10" fmla="*/ 0 w 29"/>
                <a:gd name="T11" fmla="*/ 4 h 11"/>
                <a:gd name="T12" fmla="*/ 0 w 29"/>
                <a:gd name="T13" fmla="*/ 4 h 11"/>
                <a:gd name="T14" fmla="*/ 5 w 29"/>
                <a:gd name="T15" fmla="*/ 0 h 11"/>
                <a:gd name="T16" fmla="*/ 25 w 29"/>
                <a:gd name="T17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1">
                  <a:moveTo>
                    <a:pt x="25" y="3"/>
                  </a:moveTo>
                  <a:cubicBezTo>
                    <a:pt x="27" y="3"/>
                    <a:pt x="29" y="5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10"/>
                    <a:pt x="26" y="11"/>
                    <a:pt x="24" y="11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3" y="0"/>
                    <a:pt x="5" y="0"/>
                  </a:cubicBezTo>
                  <a:lnTo>
                    <a:pt x="2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868641" y="1454792"/>
            <a:ext cx="85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pc="3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01</a:t>
            </a:r>
            <a:endParaRPr lang="zh-CN" altLang="en-US" sz="3200" spc="3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851542" y="1875104"/>
            <a:ext cx="8027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STEP</a:t>
            </a:r>
            <a:endParaRPr lang="zh-CN" altLang="en-US" sz="1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矩形 27"/>
          <p:cNvSpPr/>
          <p:nvPr>
            <p:custDataLst>
              <p:tags r:id="rId14"/>
            </p:custDataLst>
          </p:nvPr>
        </p:nvSpPr>
        <p:spPr>
          <a:xfrm>
            <a:off x="1071880" y="2275205"/>
            <a:ext cx="2682875" cy="15659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Power BI / Tableau – Dashboards</a:t>
            </a:r>
            <a:endParaRPr lang="en-US" altLang="en-US" sz="1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Secure Access – Deployment</a:t>
            </a:r>
            <a:endParaRPr lang="en-US" altLang="en-US" sz="1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en-US" sz="1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29" name="组合 28"/>
          <p:cNvGrpSpPr/>
          <p:nvPr>
            <p:custDataLst>
              <p:tags r:id="rId15"/>
            </p:custDataLst>
          </p:nvPr>
        </p:nvGrpSpPr>
        <p:grpSpPr>
          <a:xfrm>
            <a:off x="8894784" y="3971384"/>
            <a:ext cx="504597" cy="555057"/>
            <a:chOff x="6454775" y="1584325"/>
            <a:chExt cx="698500" cy="768350"/>
          </a:xfrm>
          <a:solidFill>
            <a:schemeClr val="bg1"/>
          </a:solidFill>
        </p:grpSpPr>
        <p:sp>
          <p:nvSpPr>
            <p:cNvPr id="30" name="Freeform 87"/>
            <p:cNvSpPr>
              <a:spLocks noEditPoints="1"/>
            </p:cNvSpPr>
            <p:nvPr>
              <p:custDataLst>
                <p:tags r:id="rId16"/>
              </p:custDataLst>
            </p:nvPr>
          </p:nvSpPr>
          <p:spPr bwMode="auto">
            <a:xfrm>
              <a:off x="6599238" y="1736725"/>
              <a:ext cx="401638" cy="615950"/>
            </a:xfrm>
            <a:custGeom>
              <a:avLst/>
              <a:gdLst>
                <a:gd name="T0" fmla="*/ 54 w 105"/>
                <a:gd name="T1" fmla="*/ 142 h 162"/>
                <a:gd name="T2" fmla="*/ 28 w 105"/>
                <a:gd name="T3" fmla="*/ 138 h 162"/>
                <a:gd name="T4" fmla="*/ 24 w 105"/>
                <a:gd name="T5" fmla="*/ 141 h 162"/>
                <a:gd name="T6" fmla="*/ 27 w 105"/>
                <a:gd name="T7" fmla="*/ 146 h 162"/>
                <a:gd name="T8" fmla="*/ 53 w 105"/>
                <a:gd name="T9" fmla="*/ 149 h 162"/>
                <a:gd name="T10" fmla="*/ 57 w 105"/>
                <a:gd name="T11" fmla="*/ 146 h 162"/>
                <a:gd name="T12" fmla="*/ 54 w 105"/>
                <a:gd name="T13" fmla="*/ 142 h 162"/>
                <a:gd name="T14" fmla="*/ 59 w 105"/>
                <a:gd name="T15" fmla="*/ 130 h 162"/>
                <a:gd name="T16" fmla="*/ 27 w 105"/>
                <a:gd name="T17" fmla="*/ 126 h 162"/>
                <a:gd name="T18" fmla="*/ 23 w 105"/>
                <a:gd name="T19" fmla="*/ 129 h 162"/>
                <a:gd name="T20" fmla="*/ 26 w 105"/>
                <a:gd name="T21" fmla="*/ 133 h 162"/>
                <a:gd name="T22" fmla="*/ 58 w 105"/>
                <a:gd name="T23" fmla="*/ 137 h 162"/>
                <a:gd name="T24" fmla="*/ 62 w 105"/>
                <a:gd name="T25" fmla="*/ 134 h 162"/>
                <a:gd name="T26" fmla="*/ 59 w 105"/>
                <a:gd name="T27" fmla="*/ 130 h 162"/>
                <a:gd name="T28" fmla="*/ 38 w 105"/>
                <a:gd name="T29" fmla="*/ 162 h 162"/>
                <a:gd name="T30" fmla="*/ 49 w 105"/>
                <a:gd name="T31" fmla="*/ 154 h 162"/>
                <a:gd name="T32" fmla="*/ 30 w 105"/>
                <a:gd name="T33" fmla="*/ 152 h 162"/>
                <a:gd name="T34" fmla="*/ 38 w 105"/>
                <a:gd name="T35" fmla="*/ 162 h 162"/>
                <a:gd name="T36" fmla="*/ 89 w 105"/>
                <a:gd name="T37" fmla="*/ 14 h 162"/>
                <a:gd name="T38" fmla="*/ 59 w 105"/>
                <a:gd name="T39" fmla="*/ 1 h 162"/>
                <a:gd name="T40" fmla="*/ 26 w 105"/>
                <a:gd name="T41" fmla="*/ 6 h 162"/>
                <a:gd name="T42" fmla="*/ 4 w 105"/>
                <a:gd name="T43" fmla="*/ 38 h 162"/>
                <a:gd name="T44" fmla="*/ 24 w 105"/>
                <a:gd name="T45" fmla="*/ 98 h 162"/>
                <a:gd name="T46" fmla="*/ 44 w 105"/>
                <a:gd name="T47" fmla="*/ 120 h 162"/>
                <a:gd name="T48" fmla="*/ 68 w 105"/>
                <a:gd name="T49" fmla="*/ 104 h 162"/>
                <a:gd name="T50" fmla="*/ 103 w 105"/>
                <a:gd name="T51" fmla="*/ 51 h 162"/>
                <a:gd name="T52" fmla="*/ 89 w 105"/>
                <a:gd name="T53" fmla="*/ 14 h 162"/>
                <a:gd name="T54" fmla="*/ 38 w 105"/>
                <a:gd name="T55" fmla="*/ 20 h 162"/>
                <a:gd name="T56" fmla="*/ 21 w 105"/>
                <a:gd name="T57" fmla="*/ 46 h 162"/>
                <a:gd name="T58" fmla="*/ 16 w 105"/>
                <a:gd name="T59" fmla="*/ 50 h 162"/>
                <a:gd name="T60" fmla="*/ 12 w 105"/>
                <a:gd name="T61" fmla="*/ 44 h 162"/>
                <a:gd name="T62" fmla="*/ 32 w 105"/>
                <a:gd name="T63" fmla="*/ 12 h 162"/>
                <a:gd name="T64" fmla="*/ 40 w 105"/>
                <a:gd name="T65" fmla="*/ 13 h 162"/>
                <a:gd name="T66" fmla="*/ 38 w 105"/>
                <a:gd name="T67" fmla="*/ 2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5" h="162">
                  <a:moveTo>
                    <a:pt x="54" y="142"/>
                  </a:moveTo>
                  <a:cubicBezTo>
                    <a:pt x="28" y="138"/>
                    <a:pt x="28" y="138"/>
                    <a:pt x="28" y="138"/>
                  </a:cubicBezTo>
                  <a:cubicBezTo>
                    <a:pt x="26" y="138"/>
                    <a:pt x="24" y="139"/>
                    <a:pt x="24" y="141"/>
                  </a:cubicBezTo>
                  <a:cubicBezTo>
                    <a:pt x="24" y="143"/>
                    <a:pt x="25" y="145"/>
                    <a:pt x="27" y="146"/>
                  </a:cubicBezTo>
                  <a:cubicBezTo>
                    <a:pt x="53" y="149"/>
                    <a:pt x="53" y="149"/>
                    <a:pt x="53" y="149"/>
                  </a:cubicBezTo>
                  <a:cubicBezTo>
                    <a:pt x="55" y="149"/>
                    <a:pt x="57" y="148"/>
                    <a:pt x="57" y="146"/>
                  </a:cubicBezTo>
                  <a:cubicBezTo>
                    <a:pt x="58" y="144"/>
                    <a:pt x="56" y="142"/>
                    <a:pt x="54" y="142"/>
                  </a:cubicBezTo>
                  <a:close/>
                  <a:moveTo>
                    <a:pt x="59" y="130"/>
                  </a:moveTo>
                  <a:cubicBezTo>
                    <a:pt x="27" y="126"/>
                    <a:pt x="27" y="126"/>
                    <a:pt x="27" y="126"/>
                  </a:cubicBezTo>
                  <a:cubicBezTo>
                    <a:pt x="25" y="125"/>
                    <a:pt x="23" y="127"/>
                    <a:pt x="23" y="129"/>
                  </a:cubicBezTo>
                  <a:cubicBezTo>
                    <a:pt x="23" y="131"/>
                    <a:pt x="24" y="133"/>
                    <a:pt x="26" y="133"/>
                  </a:cubicBezTo>
                  <a:cubicBezTo>
                    <a:pt x="58" y="137"/>
                    <a:pt x="58" y="137"/>
                    <a:pt x="58" y="137"/>
                  </a:cubicBezTo>
                  <a:cubicBezTo>
                    <a:pt x="60" y="137"/>
                    <a:pt x="62" y="136"/>
                    <a:pt x="62" y="134"/>
                  </a:cubicBezTo>
                  <a:cubicBezTo>
                    <a:pt x="62" y="132"/>
                    <a:pt x="61" y="130"/>
                    <a:pt x="59" y="130"/>
                  </a:cubicBezTo>
                  <a:close/>
                  <a:moveTo>
                    <a:pt x="38" y="162"/>
                  </a:moveTo>
                  <a:cubicBezTo>
                    <a:pt x="43" y="162"/>
                    <a:pt x="48" y="159"/>
                    <a:pt x="49" y="154"/>
                  </a:cubicBezTo>
                  <a:cubicBezTo>
                    <a:pt x="30" y="152"/>
                    <a:pt x="30" y="152"/>
                    <a:pt x="30" y="152"/>
                  </a:cubicBezTo>
                  <a:cubicBezTo>
                    <a:pt x="30" y="157"/>
                    <a:pt x="34" y="161"/>
                    <a:pt x="38" y="162"/>
                  </a:cubicBezTo>
                  <a:close/>
                  <a:moveTo>
                    <a:pt x="89" y="14"/>
                  </a:moveTo>
                  <a:cubicBezTo>
                    <a:pt x="83" y="8"/>
                    <a:pt x="71" y="3"/>
                    <a:pt x="59" y="1"/>
                  </a:cubicBezTo>
                  <a:cubicBezTo>
                    <a:pt x="46" y="0"/>
                    <a:pt x="34" y="2"/>
                    <a:pt x="26" y="6"/>
                  </a:cubicBezTo>
                  <a:cubicBezTo>
                    <a:pt x="15" y="11"/>
                    <a:pt x="6" y="21"/>
                    <a:pt x="4" y="38"/>
                  </a:cubicBezTo>
                  <a:cubicBezTo>
                    <a:pt x="0" y="68"/>
                    <a:pt x="18" y="74"/>
                    <a:pt x="24" y="98"/>
                  </a:cubicBezTo>
                  <a:cubicBezTo>
                    <a:pt x="29" y="114"/>
                    <a:pt x="32" y="118"/>
                    <a:pt x="44" y="120"/>
                  </a:cubicBezTo>
                  <a:cubicBezTo>
                    <a:pt x="55" y="121"/>
                    <a:pt x="60" y="118"/>
                    <a:pt x="68" y="104"/>
                  </a:cubicBezTo>
                  <a:cubicBezTo>
                    <a:pt x="80" y="82"/>
                    <a:pt x="99" y="80"/>
                    <a:pt x="103" y="51"/>
                  </a:cubicBezTo>
                  <a:cubicBezTo>
                    <a:pt x="105" y="33"/>
                    <a:pt x="98" y="21"/>
                    <a:pt x="89" y="14"/>
                  </a:cubicBezTo>
                  <a:close/>
                  <a:moveTo>
                    <a:pt x="38" y="20"/>
                  </a:moveTo>
                  <a:cubicBezTo>
                    <a:pt x="28" y="25"/>
                    <a:pt x="23" y="33"/>
                    <a:pt x="21" y="46"/>
                  </a:cubicBezTo>
                  <a:cubicBezTo>
                    <a:pt x="21" y="46"/>
                    <a:pt x="20" y="50"/>
                    <a:pt x="16" y="50"/>
                  </a:cubicBezTo>
                  <a:cubicBezTo>
                    <a:pt x="12" y="49"/>
                    <a:pt x="12" y="44"/>
                    <a:pt x="12" y="44"/>
                  </a:cubicBezTo>
                  <a:cubicBezTo>
                    <a:pt x="14" y="29"/>
                    <a:pt x="19" y="18"/>
                    <a:pt x="32" y="12"/>
                  </a:cubicBezTo>
                  <a:cubicBezTo>
                    <a:pt x="32" y="12"/>
                    <a:pt x="38" y="9"/>
                    <a:pt x="40" y="13"/>
                  </a:cubicBezTo>
                  <a:cubicBezTo>
                    <a:pt x="42" y="16"/>
                    <a:pt x="38" y="20"/>
                    <a:pt x="3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1" name="Freeform 88"/>
            <p:cNvSpPr/>
            <p:nvPr>
              <p:custDataLst>
                <p:tags r:id="rId17"/>
              </p:custDataLst>
            </p:nvPr>
          </p:nvSpPr>
          <p:spPr bwMode="auto">
            <a:xfrm>
              <a:off x="6816725" y="1584325"/>
              <a:ext cx="42863" cy="106363"/>
            </a:xfrm>
            <a:custGeom>
              <a:avLst/>
              <a:gdLst>
                <a:gd name="T0" fmla="*/ 8 w 11"/>
                <a:gd name="T1" fmla="*/ 24 h 28"/>
                <a:gd name="T2" fmla="*/ 4 w 11"/>
                <a:gd name="T3" fmla="*/ 28 h 28"/>
                <a:gd name="T4" fmla="*/ 4 w 11"/>
                <a:gd name="T5" fmla="*/ 28 h 28"/>
                <a:gd name="T6" fmla="*/ 0 w 11"/>
                <a:gd name="T7" fmla="*/ 23 h 28"/>
                <a:gd name="T8" fmla="*/ 3 w 11"/>
                <a:gd name="T9" fmla="*/ 3 h 28"/>
                <a:gd name="T10" fmla="*/ 7 w 11"/>
                <a:gd name="T11" fmla="*/ 0 h 28"/>
                <a:gd name="T12" fmla="*/ 7 w 11"/>
                <a:gd name="T13" fmla="*/ 0 h 28"/>
                <a:gd name="T14" fmla="*/ 11 w 11"/>
                <a:gd name="T15" fmla="*/ 5 h 28"/>
                <a:gd name="T16" fmla="*/ 8 w 11"/>
                <a:gd name="T17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28">
                  <a:moveTo>
                    <a:pt x="8" y="24"/>
                  </a:moveTo>
                  <a:cubicBezTo>
                    <a:pt x="8" y="27"/>
                    <a:pt x="6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5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1" y="2"/>
                    <a:pt x="11" y="5"/>
                  </a:cubicBezTo>
                  <a:lnTo>
                    <a:pt x="8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Freeform 89"/>
            <p:cNvSpPr/>
            <p:nvPr>
              <p:custDataLst>
                <p:tags r:id="rId18"/>
              </p:custDataLst>
            </p:nvPr>
          </p:nvSpPr>
          <p:spPr bwMode="auto">
            <a:xfrm>
              <a:off x="6580188" y="1633538"/>
              <a:ext cx="84138" cy="95250"/>
            </a:xfrm>
            <a:custGeom>
              <a:avLst/>
              <a:gdLst>
                <a:gd name="T0" fmla="*/ 20 w 22"/>
                <a:gd name="T1" fmla="*/ 18 h 25"/>
                <a:gd name="T2" fmla="*/ 19 w 22"/>
                <a:gd name="T3" fmla="*/ 24 h 25"/>
                <a:gd name="T4" fmla="*/ 19 w 22"/>
                <a:gd name="T5" fmla="*/ 24 h 25"/>
                <a:gd name="T6" fmla="*/ 14 w 22"/>
                <a:gd name="T7" fmla="*/ 23 h 25"/>
                <a:gd name="T8" fmla="*/ 1 w 22"/>
                <a:gd name="T9" fmla="*/ 7 h 25"/>
                <a:gd name="T10" fmla="*/ 2 w 22"/>
                <a:gd name="T11" fmla="*/ 1 h 25"/>
                <a:gd name="T12" fmla="*/ 2 w 22"/>
                <a:gd name="T13" fmla="*/ 1 h 25"/>
                <a:gd name="T14" fmla="*/ 8 w 22"/>
                <a:gd name="T15" fmla="*/ 2 h 25"/>
                <a:gd name="T16" fmla="*/ 20 w 22"/>
                <a:gd name="T17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5">
                  <a:moveTo>
                    <a:pt x="20" y="18"/>
                  </a:moveTo>
                  <a:cubicBezTo>
                    <a:pt x="22" y="20"/>
                    <a:pt x="21" y="22"/>
                    <a:pt x="19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8" y="25"/>
                    <a:pt x="15" y="25"/>
                    <a:pt x="14" y="23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4" y="0"/>
                    <a:pt x="7" y="0"/>
                    <a:pt x="8" y="2"/>
                  </a:cubicBezTo>
                  <a:lnTo>
                    <a:pt x="2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3" name="Freeform 90"/>
            <p:cNvSpPr/>
            <p:nvPr>
              <p:custDataLst>
                <p:tags r:id="rId19"/>
              </p:custDataLst>
            </p:nvPr>
          </p:nvSpPr>
          <p:spPr bwMode="auto">
            <a:xfrm>
              <a:off x="6988175" y="1690688"/>
              <a:ext cx="95250" cy="84138"/>
            </a:xfrm>
            <a:custGeom>
              <a:avLst/>
              <a:gdLst>
                <a:gd name="T0" fmla="*/ 2 w 25"/>
                <a:gd name="T1" fmla="*/ 14 h 22"/>
                <a:gd name="T2" fmla="*/ 1 w 25"/>
                <a:gd name="T3" fmla="*/ 20 h 22"/>
                <a:gd name="T4" fmla="*/ 1 w 25"/>
                <a:gd name="T5" fmla="*/ 20 h 22"/>
                <a:gd name="T6" fmla="*/ 7 w 25"/>
                <a:gd name="T7" fmla="*/ 21 h 22"/>
                <a:gd name="T8" fmla="*/ 23 w 25"/>
                <a:gd name="T9" fmla="*/ 9 h 22"/>
                <a:gd name="T10" fmla="*/ 24 w 25"/>
                <a:gd name="T11" fmla="*/ 3 h 22"/>
                <a:gd name="T12" fmla="*/ 24 w 25"/>
                <a:gd name="T13" fmla="*/ 3 h 22"/>
                <a:gd name="T14" fmla="*/ 18 w 25"/>
                <a:gd name="T15" fmla="*/ 2 h 22"/>
                <a:gd name="T16" fmla="*/ 2 w 25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2">
                  <a:moveTo>
                    <a:pt x="2" y="14"/>
                  </a:moveTo>
                  <a:cubicBezTo>
                    <a:pt x="0" y="16"/>
                    <a:pt x="0" y="18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3" y="22"/>
                    <a:pt x="5" y="22"/>
                    <a:pt x="7" y="21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5" y="7"/>
                    <a:pt x="25" y="5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2" y="1"/>
                    <a:pt x="20" y="0"/>
                    <a:pt x="18" y="2"/>
                  </a:cubicBezTo>
                  <a:lnTo>
                    <a:pt x="2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4" name="Freeform 91"/>
            <p:cNvSpPr/>
            <p:nvPr>
              <p:custDataLst>
                <p:tags r:id="rId20"/>
              </p:custDataLst>
            </p:nvPr>
          </p:nvSpPr>
          <p:spPr bwMode="auto">
            <a:xfrm>
              <a:off x="6454775" y="1854200"/>
              <a:ext cx="109538" cy="46038"/>
            </a:xfrm>
            <a:custGeom>
              <a:avLst/>
              <a:gdLst>
                <a:gd name="T0" fmla="*/ 25 w 29"/>
                <a:gd name="T1" fmla="*/ 3 h 12"/>
                <a:gd name="T2" fmla="*/ 28 w 29"/>
                <a:gd name="T3" fmla="*/ 8 h 12"/>
                <a:gd name="T4" fmla="*/ 28 w 29"/>
                <a:gd name="T5" fmla="*/ 8 h 12"/>
                <a:gd name="T6" fmla="*/ 24 w 29"/>
                <a:gd name="T7" fmla="*/ 12 h 12"/>
                <a:gd name="T8" fmla="*/ 4 w 29"/>
                <a:gd name="T9" fmla="*/ 9 h 12"/>
                <a:gd name="T10" fmla="*/ 0 w 29"/>
                <a:gd name="T11" fmla="*/ 4 h 12"/>
                <a:gd name="T12" fmla="*/ 0 w 29"/>
                <a:gd name="T13" fmla="*/ 4 h 12"/>
                <a:gd name="T14" fmla="*/ 5 w 29"/>
                <a:gd name="T15" fmla="*/ 1 h 12"/>
                <a:gd name="T16" fmla="*/ 25 w 29"/>
                <a:gd name="T1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">
                  <a:moveTo>
                    <a:pt x="25" y="3"/>
                  </a:moveTo>
                  <a:cubicBezTo>
                    <a:pt x="27" y="4"/>
                    <a:pt x="29" y="6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10"/>
                    <a:pt x="26" y="12"/>
                    <a:pt x="24" y="12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7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3" y="0"/>
                    <a:pt x="5" y="1"/>
                  </a:cubicBezTo>
                  <a:lnTo>
                    <a:pt x="2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5" name="Freeform 92"/>
            <p:cNvSpPr/>
            <p:nvPr>
              <p:custDataLst>
                <p:tags r:id="rId21"/>
              </p:custDataLst>
            </p:nvPr>
          </p:nvSpPr>
          <p:spPr bwMode="auto">
            <a:xfrm>
              <a:off x="7042150" y="1930400"/>
              <a:ext cx="111125" cy="41275"/>
            </a:xfrm>
            <a:custGeom>
              <a:avLst/>
              <a:gdLst>
                <a:gd name="T0" fmla="*/ 25 w 29"/>
                <a:gd name="T1" fmla="*/ 3 h 11"/>
                <a:gd name="T2" fmla="*/ 28 w 29"/>
                <a:gd name="T3" fmla="*/ 7 h 11"/>
                <a:gd name="T4" fmla="*/ 28 w 29"/>
                <a:gd name="T5" fmla="*/ 7 h 11"/>
                <a:gd name="T6" fmla="*/ 24 w 29"/>
                <a:gd name="T7" fmla="*/ 11 h 11"/>
                <a:gd name="T8" fmla="*/ 4 w 29"/>
                <a:gd name="T9" fmla="*/ 9 h 11"/>
                <a:gd name="T10" fmla="*/ 0 w 29"/>
                <a:gd name="T11" fmla="*/ 4 h 11"/>
                <a:gd name="T12" fmla="*/ 0 w 29"/>
                <a:gd name="T13" fmla="*/ 4 h 11"/>
                <a:gd name="T14" fmla="*/ 5 w 29"/>
                <a:gd name="T15" fmla="*/ 0 h 11"/>
                <a:gd name="T16" fmla="*/ 25 w 29"/>
                <a:gd name="T17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1">
                  <a:moveTo>
                    <a:pt x="25" y="3"/>
                  </a:moveTo>
                  <a:cubicBezTo>
                    <a:pt x="27" y="3"/>
                    <a:pt x="29" y="5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10"/>
                    <a:pt x="26" y="11"/>
                    <a:pt x="24" y="11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3" y="0"/>
                    <a:pt x="5" y="0"/>
                  </a:cubicBezTo>
                  <a:lnTo>
                    <a:pt x="2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36" name="文本框 35"/>
          <p:cNvSpPr txBox="1"/>
          <p:nvPr>
            <p:custDataLst>
              <p:tags r:id="rId22"/>
            </p:custDataLst>
          </p:nvPr>
        </p:nvSpPr>
        <p:spPr>
          <a:xfrm>
            <a:off x="8224388" y="3847578"/>
            <a:ext cx="85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pc="3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02</a:t>
            </a:r>
            <a:endParaRPr lang="zh-CN" altLang="en-US" sz="3200" spc="3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文本框 36"/>
          <p:cNvSpPr txBox="1"/>
          <p:nvPr>
            <p:custDataLst>
              <p:tags r:id="rId23"/>
            </p:custDataLst>
          </p:nvPr>
        </p:nvSpPr>
        <p:spPr>
          <a:xfrm>
            <a:off x="8207289" y="4267890"/>
            <a:ext cx="8027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STEP</a:t>
            </a:r>
            <a:endParaRPr lang="zh-CN" altLang="en-US" sz="16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矩形 37"/>
          <p:cNvSpPr/>
          <p:nvPr>
            <p:custDataLst>
              <p:tags r:id="rId24"/>
            </p:custDataLst>
          </p:nvPr>
        </p:nvSpPr>
        <p:spPr>
          <a:xfrm>
            <a:off x="8207375" y="4953000"/>
            <a:ext cx="2822575" cy="15659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Excel / CSV – Data source</a:t>
            </a:r>
            <a:endParaRPr lang="en-US" altLang="en-US" sz="16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POS Integration – Store reporting</a:t>
            </a:r>
            <a:endParaRPr lang="en-US" altLang="en-US" sz="16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en-US" sz="16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39" name="组合 12"/>
          <p:cNvGrpSpPr/>
          <p:nvPr>
            <p:custDataLst>
              <p:tags r:id="rId25"/>
            </p:custDataLst>
          </p:nvPr>
        </p:nvGrpSpPr>
        <p:grpSpPr bwMode="auto">
          <a:xfrm>
            <a:off x="10919566" y="5792729"/>
            <a:ext cx="269334" cy="413485"/>
            <a:chOff x="1190518" y="1426525"/>
            <a:chExt cx="385283" cy="591183"/>
          </a:xfrm>
          <a:solidFill>
            <a:schemeClr val="bg1"/>
          </a:solidFill>
        </p:grpSpPr>
        <p:sp>
          <p:nvSpPr>
            <p:cNvPr id="40" name="Freeform 117"/>
            <p:cNvSpPr>
              <a:spLocks noEditPoints="1"/>
            </p:cNvSpPr>
            <p:nvPr>
              <p:custDataLst>
                <p:tags r:id="rId26"/>
              </p:custDataLst>
            </p:nvPr>
          </p:nvSpPr>
          <p:spPr bwMode="auto">
            <a:xfrm>
              <a:off x="1190518" y="1433305"/>
              <a:ext cx="377143" cy="584403"/>
            </a:xfrm>
            <a:custGeom>
              <a:avLst/>
              <a:gdLst>
                <a:gd name="T0" fmla="*/ 35 w 44"/>
                <a:gd name="T1" fmla="*/ 0 h 68"/>
                <a:gd name="T2" fmla="*/ 9 w 44"/>
                <a:gd name="T3" fmla="*/ 0 h 68"/>
                <a:gd name="T4" fmla="*/ 0 w 44"/>
                <a:gd name="T5" fmla="*/ 9 h 68"/>
                <a:gd name="T6" fmla="*/ 0 w 44"/>
                <a:gd name="T7" fmla="*/ 59 h 68"/>
                <a:gd name="T8" fmla="*/ 9 w 44"/>
                <a:gd name="T9" fmla="*/ 68 h 68"/>
                <a:gd name="T10" fmla="*/ 35 w 44"/>
                <a:gd name="T11" fmla="*/ 68 h 68"/>
                <a:gd name="T12" fmla="*/ 44 w 44"/>
                <a:gd name="T13" fmla="*/ 59 h 68"/>
                <a:gd name="T14" fmla="*/ 44 w 44"/>
                <a:gd name="T15" fmla="*/ 9 h 68"/>
                <a:gd name="T16" fmla="*/ 35 w 44"/>
                <a:gd name="T17" fmla="*/ 0 h 68"/>
                <a:gd name="T18" fmla="*/ 22 w 44"/>
                <a:gd name="T19" fmla="*/ 65 h 68"/>
                <a:gd name="T20" fmla="*/ 18 w 44"/>
                <a:gd name="T21" fmla="*/ 61 h 68"/>
                <a:gd name="T22" fmla="*/ 22 w 44"/>
                <a:gd name="T23" fmla="*/ 57 h 68"/>
                <a:gd name="T24" fmla="*/ 26 w 44"/>
                <a:gd name="T25" fmla="*/ 61 h 68"/>
                <a:gd name="T26" fmla="*/ 22 w 44"/>
                <a:gd name="T27" fmla="*/ 65 h 68"/>
                <a:gd name="T28" fmla="*/ 40 w 44"/>
                <a:gd name="T29" fmla="*/ 48 h 68"/>
                <a:gd name="T30" fmla="*/ 32 w 44"/>
                <a:gd name="T31" fmla="*/ 55 h 68"/>
                <a:gd name="T32" fmla="*/ 12 w 44"/>
                <a:gd name="T33" fmla="*/ 55 h 68"/>
                <a:gd name="T34" fmla="*/ 5 w 44"/>
                <a:gd name="T35" fmla="*/ 48 h 68"/>
                <a:gd name="T36" fmla="*/ 5 w 44"/>
                <a:gd name="T37" fmla="*/ 13 h 68"/>
                <a:gd name="T38" fmla="*/ 12 w 44"/>
                <a:gd name="T39" fmla="*/ 6 h 68"/>
                <a:gd name="T40" fmla="*/ 32 w 44"/>
                <a:gd name="T41" fmla="*/ 6 h 68"/>
                <a:gd name="T42" fmla="*/ 40 w 44"/>
                <a:gd name="T43" fmla="*/ 13 h 68"/>
                <a:gd name="T44" fmla="*/ 40 w 44"/>
                <a:gd name="T45" fmla="*/ 4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4" h="68">
                  <a:moveTo>
                    <a:pt x="35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4" y="68"/>
                    <a:pt x="9" y="68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40" y="68"/>
                    <a:pt x="44" y="64"/>
                    <a:pt x="44" y="59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4" y="4"/>
                    <a:pt x="40" y="0"/>
                    <a:pt x="35" y="0"/>
                  </a:cubicBezTo>
                  <a:close/>
                  <a:moveTo>
                    <a:pt x="22" y="65"/>
                  </a:moveTo>
                  <a:cubicBezTo>
                    <a:pt x="20" y="65"/>
                    <a:pt x="18" y="64"/>
                    <a:pt x="18" y="61"/>
                  </a:cubicBezTo>
                  <a:cubicBezTo>
                    <a:pt x="18" y="59"/>
                    <a:pt x="20" y="57"/>
                    <a:pt x="22" y="57"/>
                  </a:cubicBezTo>
                  <a:cubicBezTo>
                    <a:pt x="24" y="57"/>
                    <a:pt x="26" y="59"/>
                    <a:pt x="26" y="61"/>
                  </a:cubicBezTo>
                  <a:cubicBezTo>
                    <a:pt x="26" y="64"/>
                    <a:pt x="24" y="65"/>
                    <a:pt x="22" y="65"/>
                  </a:cubicBezTo>
                  <a:close/>
                  <a:moveTo>
                    <a:pt x="40" y="48"/>
                  </a:moveTo>
                  <a:cubicBezTo>
                    <a:pt x="40" y="52"/>
                    <a:pt x="36" y="55"/>
                    <a:pt x="3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5"/>
                    <a:pt x="5" y="52"/>
                    <a:pt x="5" y="48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9"/>
                    <a:pt x="8" y="6"/>
                    <a:pt x="1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6" y="6"/>
                    <a:pt x="40" y="9"/>
                    <a:pt x="40" y="13"/>
                  </a:cubicBezTo>
                  <a:lnTo>
                    <a:pt x="4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07061" tIns="53531" rIns="107061" bIns="53531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2105">
                <a:solidFill>
                  <a:schemeClr val="bg1"/>
                </a:solidFill>
                <a:latin typeface="Calibri" panose="020F0502020204030204"/>
              </a:endParaRPr>
            </a:p>
          </p:txBody>
        </p:sp>
        <p:sp>
          <p:nvSpPr>
            <p:cNvPr id="41" name="Freeform 118"/>
            <p:cNvSpPr>
              <a:spLocks noEditPoints="1"/>
            </p:cNvSpPr>
            <p:nvPr>
              <p:custDataLst>
                <p:tags r:id="rId27"/>
              </p:custDataLst>
            </p:nvPr>
          </p:nvSpPr>
          <p:spPr bwMode="auto">
            <a:xfrm>
              <a:off x="1198658" y="1426525"/>
              <a:ext cx="377143" cy="580335"/>
            </a:xfrm>
            <a:custGeom>
              <a:avLst/>
              <a:gdLst>
                <a:gd name="T0" fmla="*/ 35 w 44"/>
                <a:gd name="T1" fmla="*/ 0 h 68"/>
                <a:gd name="T2" fmla="*/ 10 w 44"/>
                <a:gd name="T3" fmla="*/ 0 h 68"/>
                <a:gd name="T4" fmla="*/ 0 w 44"/>
                <a:gd name="T5" fmla="*/ 9 h 68"/>
                <a:gd name="T6" fmla="*/ 0 w 44"/>
                <a:gd name="T7" fmla="*/ 59 h 68"/>
                <a:gd name="T8" fmla="*/ 10 w 44"/>
                <a:gd name="T9" fmla="*/ 68 h 68"/>
                <a:gd name="T10" fmla="*/ 35 w 44"/>
                <a:gd name="T11" fmla="*/ 68 h 68"/>
                <a:gd name="T12" fmla="*/ 44 w 44"/>
                <a:gd name="T13" fmla="*/ 59 h 68"/>
                <a:gd name="T14" fmla="*/ 44 w 44"/>
                <a:gd name="T15" fmla="*/ 9 h 68"/>
                <a:gd name="T16" fmla="*/ 35 w 44"/>
                <a:gd name="T17" fmla="*/ 0 h 68"/>
                <a:gd name="T18" fmla="*/ 22 w 44"/>
                <a:gd name="T19" fmla="*/ 65 h 68"/>
                <a:gd name="T20" fmla="*/ 18 w 44"/>
                <a:gd name="T21" fmla="*/ 61 h 68"/>
                <a:gd name="T22" fmla="*/ 22 w 44"/>
                <a:gd name="T23" fmla="*/ 57 h 68"/>
                <a:gd name="T24" fmla="*/ 26 w 44"/>
                <a:gd name="T25" fmla="*/ 61 h 68"/>
                <a:gd name="T26" fmla="*/ 22 w 44"/>
                <a:gd name="T27" fmla="*/ 65 h 68"/>
                <a:gd name="T28" fmla="*/ 40 w 44"/>
                <a:gd name="T29" fmla="*/ 48 h 68"/>
                <a:gd name="T30" fmla="*/ 33 w 44"/>
                <a:gd name="T31" fmla="*/ 55 h 68"/>
                <a:gd name="T32" fmla="*/ 12 w 44"/>
                <a:gd name="T33" fmla="*/ 55 h 68"/>
                <a:gd name="T34" fmla="*/ 5 w 44"/>
                <a:gd name="T35" fmla="*/ 48 h 68"/>
                <a:gd name="T36" fmla="*/ 5 w 44"/>
                <a:gd name="T37" fmla="*/ 13 h 68"/>
                <a:gd name="T38" fmla="*/ 12 w 44"/>
                <a:gd name="T39" fmla="*/ 6 h 68"/>
                <a:gd name="T40" fmla="*/ 33 w 44"/>
                <a:gd name="T41" fmla="*/ 6 h 68"/>
                <a:gd name="T42" fmla="*/ 40 w 44"/>
                <a:gd name="T43" fmla="*/ 13 h 68"/>
                <a:gd name="T44" fmla="*/ 40 w 44"/>
                <a:gd name="T45" fmla="*/ 4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4" h="68">
                  <a:moveTo>
                    <a:pt x="35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4"/>
                    <a:pt x="5" y="68"/>
                    <a:pt x="10" y="68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40" y="68"/>
                    <a:pt x="44" y="64"/>
                    <a:pt x="44" y="59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4" y="4"/>
                    <a:pt x="40" y="0"/>
                    <a:pt x="35" y="0"/>
                  </a:cubicBezTo>
                  <a:close/>
                  <a:moveTo>
                    <a:pt x="22" y="65"/>
                  </a:moveTo>
                  <a:cubicBezTo>
                    <a:pt x="20" y="65"/>
                    <a:pt x="18" y="63"/>
                    <a:pt x="18" y="61"/>
                  </a:cubicBezTo>
                  <a:cubicBezTo>
                    <a:pt x="18" y="59"/>
                    <a:pt x="20" y="57"/>
                    <a:pt x="22" y="57"/>
                  </a:cubicBezTo>
                  <a:cubicBezTo>
                    <a:pt x="25" y="57"/>
                    <a:pt x="26" y="59"/>
                    <a:pt x="26" y="61"/>
                  </a:cubicBezTo>
                  <a:cubicBezTo>
                    <a:pt x="26" y="63"/>
                    <a:pt x="25" y="65"/>
                    <a:pt x="22" y="65"/>
                  </a:cubicBezTo>
                  <a:close/>
                  <a:moveTo>
                    <a:pt x="40" y="48"/>
                  </a:moveTo>
                  <a:cubicBezTo>
                    <a:pt x="40" y="51"/>
                    <a:pt x="37" y="55"/>
                    <a:pt x="33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8" y="55"/>
                    <a:pt x="5" y="51"/>
                    <a:pt x="5" y="48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9"/>
                    <a:pt x="8" y="6"/>
                    <a:pt x="12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7" y="6"/>
                    <a:pt x="40" y="9"/>
                    <a:pt x="40" y="13"/>
                  </a:cubicBezTo>
                  <a:lnTo>
                    <a:pt x="4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07061" tIns="53531" rIns="107061" bIns="53531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2105">
                <a:solidFill>
                  <a:schemeClr val="bg1"/>
                </a:solidFill>
                <a:latin typeface="Calibri" panose="020F0502020204030204"/>
              </a:endParaRPr>
            </a:p>
          </p:txBody>
        </p:sp>
      </p:grpSp>
      <p:pic>
        <p:nvPicPr>
          <p:cNvPr id="42" name="Picture 31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29" cstate="print">
            <a:extLst>
              <a:ext uri="{BEBA8EAE-BF5A-486C-A8C5-ECC9F3942E4B}">
                <a14:imgProps xmlns:a14="http://schemas.microsoft.com/office/drawing/2010/main">
                  <a14:imgLayer r:embed="rId30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0055" y="3411465"/>
            <a:ext cx="371677" cy="37167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126462" y="290905"/>
            <a:ext cx="42691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spc="3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Tools &amp; Tech Used</a:t>
            </a:r>
            <a:endParaRPr lang="en-US" altLang="en-US" sz="2800" spc="3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128" name="图片 10"/>
          <p:cNvPicPr>
            <a:picLocks noChangeAspect="1"/>
          </p:cNvPicPr>
          <p:nvPr/>
        </p:nvPicPr>
        <p:blipFill>
          <a:blip r:embed="rId31"/>
          <a:srcRect b="6364"/>
          <a:stretch>
            <a:fillRect/>
          </a:stretch>
        </p:blipFill>
        <p:spPr>
          <a:xfrm>
            <a:off x="0" y="351155"/>
            <a:ext cx="846455" cy="5270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Picture 3" descr="images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10847705" y="0"/>
            <a:ext cx="1347470" cy="465455"/>
          </a:xfrm>
          <a:prstGeom prst="rect">
            <a:avLst/>
          </a:prstGeom>
        </p:spPr>
      </p:pic>
      <p:pic>
        <p:nvPicPr>
          <p:cNvPr id="5129" name="图片 11"/>
          <p:cNvPicPr>
            <a:picLocks noChangeAspect="1"/>
          </p:cNvPicPr>
          <p:nvPr>
            <p:custDataLst>
              <p:tags r:id="rId33"/>
            </p:custDataLst>
          </p:nvPr>
        </p:nvPicPr>
        <p:blipFill>
          <a:blip r:embed="rId34"/>
          <a:srcRect t="7605" b="14240"/>
          <a:stretch>
            <a:fillRect/>
          </a:stretch>
        </p:blipFill>
        <p:spPr>
          <a:xfrm>
            <a:off x="8890635" y="1944688"/>
            <a:ext cx="2520950" cy="15748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7" name="图片 9"/>
          <p:cNvPicPr>
            <a:picLocks noChangeAspect="1"/>
          </p:cNvPicPr>
          <p:nvPr/>
        </p:nvPicPr>
        <p:blipFill>
          <a:blip r:embed="rId1"/>
          <a:srcRect b="6244"/>
          <a:stretch>
            <a:fillRect/>
          </a:stretch>
        </p:blipFill>
        <p:spPr>
          <a:xfrm>
            <a:off x="0" y="4225290"/>
            <a:ext cx="4212590" cy="263398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8" name="矩形 12"/>
          <p:cNvSpPr/>
          <p:nvPr/>
        </p:nvSpPr>
        <p:spPr>
          <a:xfrm flipH="1" flipV="1">
            <a:off x="0" y="422077"/>
            <a:ext cx="1238250" cy="456382"/>
          </a:xfrm>
          <a:custGeom>
            <a:avLst/>
            <a:gdLst>
              <a:gd name="connsiteX0" fmla="*/ 0 w 3679637"/>
              <a:gd name="connsiteY0" fmla="*/ 0 h 1220840"/>
              <a:gd name="connsiteX1" fmla="*/ 3679637 w 3679637"/>
              <a:gd name="connsiteY1" fmla="*/ 0 h 1220840"/>
              <a:gd name="connsiteX2" fmla="*/ 3679637 w 3679637"/>
              <a:gd name="connsiteY2" fmla="*/ 1220840 h 1220840"/>
              <a:gd name="connsiteX3" fmla="*/ 0 w 3679637"/>
              <a:gd name="connsiteY3" fmla="*/ 1220840 h 1220840"/>
              <a:gd name="connsiteX4" fmla="*/ 0 w 3679637"/>
              <a:gd name="connsiteY4" fmla="*/ 0 h 1220840"/>
              <a:gd name="connsiteX0-1" fmla="*/ 0 w 3679637"/>
              <a:gd name="connsiteY0-2" fmla="*/ 0 h 1220840"/>
              <a:gd name="connsiteX1-3" fmla="*/ 3679637 w 3679637"/>
              <a:gd name="connsiteY1-4" fmla="*/ 0 h 1220840"/>
              <a:gd name="connsiteX2-5" fmla="*/ 3679637 w 3679637"/>
              <a:gd name="connsiteY2-6" fmla="*/ 1220840 h 1220840"/>
              <a:gd name="connsiteX3-7" fmla="*/ 1196340 w 3679637"/>
              <a:gd name="connsiteY3-8" fmla="*/ 1220840 h 1220840"/>
              <a:gd name="connsiteX4-9" fmla="*/ 0 w 3679637"/>
              <a:gd name="connsiteY4-10" fmla="*/ 0 h 12208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79637" h="1220840">
                <a:moveTo>
                  <a:pt x="0" y="0"/>
                </a:moveTo>
                <a:lnTo>
                  <a:pt x="3679637" y="0"/>
                </a:lnTo>
                <a:lnTo>
                  <a:pt x="3679637" y="1220840"/>
                </a:lnTo>
                <a:lnTo>
                  <a:pt x="1196340" y="1220840"/>
                </a:lnTo>
                <a:lnTo>
                  <a:pt x="0" y="0"/>
                </a:lnTo>
                <a:close/>
              </a:path>
            </a:pathLst>
          </a:custGeom>
          <a:solidFill>
            <a:srgbClr val="F07C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Freeform 5"/>
          <p:cNvSpPr>
            <a:spLocks noEditPoints="1"/>
          </p:cNvSpPr>
          <p:nvPr/>
        </p:nvSpPr>
        <p:spPr bwMode="auto">
          <a:xfrm>
            <a:off x="327763" y="803583"/>
            <a:ext cx="11534887" cy="5716881"/>
          </a:xfrm>
          <a:custGeom>
            <a:avLst/>
            <a:gdLst>
              <a:gd name="T0" fmla="*/ 440 w 2074"/>
              <a:gd name="T1" fmla="*/ 527 h 1026"/>
              <a:gd name="T2" fmla="*/ 420 w 2074"/>
              <a:gd name="T3" fmla="*/ 375 h 1026"/>
              <a:gd name="T4" fmla="*/ 450 w 2074"/>
              <a:gd name="T5" fmla="*/ 420 h 1026"/>
              <a:gd name="T6" fmla="*/ 581 w 2074"/>
              <a:gd name="T7" fmla="*/ 215 h 1026"/>
              <a:gd name="T8" fmla="*/ 598 w 2074"/>
              <a:gd name="T9" fmla="*/ 139 h 1026"/>
              <a:gd name="T10" fmla="*/ 532 w 2074"/>
              <a:gd name="T11" fmla="*/ 129 h 1026"/>
              <a:gd name="T12" fmla="*/ 603 w 2074"/>
              <a:gd name="T13" fmla="*/ 125 h 1026"/>
              <a:gd name="T14" fmla="*/ 540 w 2074"/>
              <a:gd name="T15" fmla="*/ 66 h 1026"/>
              <a:gd name="T16" fmla="*/ 486 w 2074"/>
              <a:gd name="T17" fmla="*/ 92 h 1026"/>
              <a:gd name="T18" fmla="*/ 332 w 2074"/>
              <a:gd name="T19" fmla="*/ 79 h 1026"/>
              <a:gd name="T20" fmla="*/ 16 w 2074"/>
              <a:gd name="T21" fmla="*/ 199 h 1026"/>
              <a:gd name="T22" fmla="*/ 212 w 2074"/>
              <a:gd name="T23" fmla="*/ 203 h 1026"/>
              <a:gd name="T24" fmla="*/ 214 w 2074"/>
              <a:gd name="T25" fmla="*/ 375 h 1026"/>
              <a:gd name="T26" fmla="*/ 339 w 2074"/>
              <a:gd name="T27" fmla="*/ 481 h 1026"/>
              <a:gd name="T28" fmla="*/ 470 w 2074"/>
              <a:gd name="T29" fmla="*/ 725 h 1026"/>
              <a:gd name="T30" fmla="*/ 581 w 2074"/>
              <a:gd name="T31" fmla="*/ 1023 h 1026"/>
              <a:gd name="T32" fmla="*/ 606 w 2074"/>
              <a:gd name="T33" fmla="*/ 879 h 1026"/>
              <a:gd name="T34" fmla="*/ 873 w 2074"/>
              <a:gd name="T35" fmla="*/ 79 h 1026"/>
              <a:gd name="T36" fmla="*/ 636 w 2074"/>
              <a:gd name="T37" fmla="*/ 4 h 1026"/>
              <a:gd name="T38" fmla="*/ 622 w 2074"/>
              <a:gd name="T39" fmla="*/ 39 h 1026"/>
              <a:gd name="T40" fmla="*/ 746 w 2074"/>
              <a:gd name="T41" fmla="*/ 138 h 1026"/>
              <a:gd name="T42" fmla="*/ 1053 w 2074"/>
              <a:gd name="T43" fmla="*/ 42 h 1026"/>
              <a:gd name="T44" fmla="*/ 1224 w 2074"/>
              <a:gd name="T45" fmla="*/ 8 h 1026"/>
              <a:gd name="T46" fmla="*/ 1677 w 2074"/>
              <a:gd name="T47" fmla="*/ 638 h 1026"/>
              <a:gd name="T48" fmla="*/ 1672 w 2074"/>
              <a:gd name="T49" fmla="*/ 438 h 1026"/>
              <a:gd name="T50" fmla="*/ 1702 w 2074"/>
              <a:gd name="T51" fmla="*/ 314 h 1026"/>
              <a:gd name="T52" fmla="*/ 1795 w 2074"/>
              <a:gd name="T53" fmla="*/ 237 h 1026"/>
              <a:gd name="T54" fmla="*/ 1848 w 2074"/>
              <a:gd name="T55" fmla="*/ 309 h 1026"/>
              <a:gd name="T56" fmla="*/ 1743 w 2074"/>
              <a:gd name="T57" fmla="*/ 158 h 1026"/>
              <a:gd name="T58" fmla="*/ 1862 w 2074"/>
              <a:gd name="T59" fmla="*/ 156 h 1026"/>
              <a:gd name="T60" fmla="*/ 1841 w 2074"/>
              <a:gd name="T61" fmla="*/ 66 h 1026"/>
              <a:gd name="T62" fmla="*/ 1580 w 2074"/>
              <a:gd name="T63" fmla="*/ 58 h 1026"/>
              <a:gd name="T64" fmla="*/ 1345 w 2074"/>
              <a:gd name="T65" fmla="*/ 91 h 1026"/>
              <a:gd name="T66" fmla="*/ 1292 w 2074"/>
              <a:gd name="T67" fmla="*/ 37 h 1026"/>
              <a:gd name="T68" fmla="*/ 1057 w 2074"/>
              <a:gd name="T69" fmla="*/ 83 h 1026"/>
              <a:gd name="T70" fmla="*/ 1090 w 2074"/>
              <a:gd name="T71" fmla="*/ 142 h 1026"/>
              <a:gd name="T72" fmla="*/ 976 w 2074"/>
              <a:gd name="T73" fmla="*/ 207 h 1026"/>
              <a:gd name="T74" fmla="*/ 964 w 2074"/>
              <a:gd name="T75" fmla="*/ 218 h 1026"/>
              <a:gd name="T76" fmla="*/ 850 w 2074"/>
              <a:gd name="T77" fmla="*/ 420 h 1026"/>
              <a:gd name="T78" fmla="*/ 1018 w 2074"/>
              <a:gd name="T79" fmla="*/ 602 h 1026"/>
              <a:gd name="T80" fmla="*/ 1191 w 2074"/>
              <a:gd name="T81" fmla="*/ 791 h 1026"/>
              <a:gd name="T82" fmla="*/ 1208 w 2074"/>
              <a:gd name="T83" fmla="*/ 463 h 1026"/>
              <a:gd name="T84" fmla="*/ 1280 w 2074"/>
              <a:gd name="T85" fmla="*/ 386 h 1026"/>
              <a:gd name="T86" fmla="*/ 1490 w 2074"/>
              <a:gd name="T87" fmla="*/ 535 h 1026"/>
              <a:gd name="T88" fmla="*/ 1605 w 2074"/>
              <a:gd name="T89" fmla="*/ 473 h 1026"/>
              <a:gd name="T90" fmla="*/ 1185 w 2074"/>
              <a:gd name="T91" fmla="*/ 349 h 1026"/>
              <a:gd name="T92" fmla="*/ 967 w 2074"/>
              <a:gd name="T93" fmla="*/ 292 h 1026"/>
              <a:gd name="T94" fmla="*/ 1076 w 2074"/>
              <a:gd name="T95" fmla="*/ 295 h 1026"/>
              <a:gd name="T96" fmla="*/ 1128 w 2074"/>
              <a:gd name="T97" fmla="*/ 302 h 1026"/>
              <a:gd name="T98" fmla="*/ 1202 w 2074"/>
              <a:gd name="T99" fmla="*/ 266 h 1026"/>
              <a:gd name="T100" fmla="*/ 1752 w 2074"/>
              <a:gd name="T101" fmla="*/ 409 h 1026"/>
              <a:gd name="T102" fmla="*/ 1737 w 2074"/>
              <a:gd name="T103" fmla="*/ 545 h 1026"/>
              <a:gd name="T104" fmla="*/ 1936 w 2074"/>
              <a:gd name="T105" fmla="*/ 632 h 1026"/>
              <a:gd name="T106" fmla="*/ 1767 w 2074"/>
              <a:gd name="T107" fmla="*/ 637 h 1026"/>
              <a:gd name="T108" fmla="*/ 1986 w 2074"/>
              <a:gd name="T109" fmla="*/ 626 h 1026"/>
              <a:gd name="T110" fmla="*/ 1811 w 2074"/>
              <a:gd name="T111" fmla="*/ 707 h 1026"/>
              <a:gd name="T112" fmla="*/ 1872 w 2074"/>
              <a:gd name="T113" fmla="*/ 914 h 1026"/>
              <a:gd name="T114" fmla="*/ 2002 w 2074"/>
              <a:gd name="T115" fmla="*/ 945 h 10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074" h="1026">
                <a:moveTo>
                  <a:pt x="718" y="632"/>
                </a:moveTo>
                <a:cubicBezTo>
                  <a:pt x="702" y="628"/>
                  <a:pt x="702" y="633"/>
                  <a:pt x="700" y="625"/>
                </a:cubicBezTo>
                <a:cubicBezTo>
                  <a:pt x="698" y="616"/>
                  <a:pt x="688" y="616"/>
                  <a:pt x="679" y="616"/>
                </a:cubicBezTo>
                <a:cubicBezTo>
                  <a:pt x="670" y="616"/>
                  <a:pt x="666" y="615"/>
                  <a:pt x="659" y="609"/>
                </a:cubicBezTo>
                <a:cubicBezTo>
                  <a:pt x="651" y="602"/>
                  <a:pt x="635" y="601"/>
                  <a:pt x="630" y="599"/>
                </a:cubicBezTo>
                <a:cubicBezTo>
                  <a:pt x="625" y="598"/>
                  <a:pt x="628" y="583"/>
                  <a:pt x="617" y="570"/>
                </a:cubicBezTo>
                <a:cubicBezTo>
                  <a:pt x="607" y="556"/>
                  <a:pt x="586" y="554"/>
                  <a:pt x="573" y="546"/>
                </a:cubicBezTo>
                <a:cubicBezTo>
                  <a:pt x="559" y="539"/>
                  <a:pt x="564" y="509"/>
                  <a:pt x="544" y="512"/>
                </a:cubicBezTo>
                <a:cubicBezTo>
                  <a:pt x="525" y="514"/>
                  <a:pt x="523" y="522"/>
                  <a:pt x="505" y="513"/>
                </a:cubicBezTo>
                <a:cubicBezTo>
                  <a:pt x="488" y="503"/>
                  <a:pt x="476" y="497"/>
                  <a:pt x="467" y="504"/>
                </a:cubicBezTo>
                <a:cubicBezTo>
                  <a:pt x="457" y="511"/>
                  <a:pt x="446" y="524"/>
                  <a:pt x="440" y="527"/>
                </a:cubicBezTo>
                <a:cubicBezTo>
                  <a:pt x="434" y="530"/>
                  <a:pt x="424" y="524"/>
                  <a:pt x="418" y="525"/>
                </a:cubicBezTo>
                <a:cubicBezTo>
                  <a:pt x="412" y="526"/>
                  <a:pt x="405" y="519"/>
                  <a:pt x="401" y="513"/>
                </a:cubicBezTo>
                <a:cubicBezTo>
                  <a:pt x="397" y="508"/>
                  <a:pt x="409" y="478"/>
                  <a:pt x="398" y="478"/>
                </a:cubicBezTo>
                <a:cubicBezTo>
                  <a:pt x="387" y="478"/>
                  <a:pt x="372" y="473"/>
                  <a:pt x="372" y="469"/>
                </a:cubicBezTo>
                <a:cubicBezTo>
                  <a:pt x="372" y="465"/>
                  <a:pt x="395" y="439"/>
                  <a:pt x="388" y="435"/>
                </a:cubicBezTo>
                <a:cubicBezTo>
                  <a:pt x="382" y="431"/>
                  <a:pt x="368" y="433"/>
                  <a:pt x="356" y="449"/>
                </a:cubicBezTo>
                <a:cubicBezTo>
                  <a:pt x="345" y="465"/>
                  <a:pt x="334" y="465"/>
                  <a:pt x="328" y="459"/>
                </a:cubicBezTo>
                <a:cubicBezTo>
                  <a:pt x="322" y="453"/>
                  <a:pt x="308" y="418"/>
                  <a:pt x="319" y="399"/>
                </a:cubicBezTo>
                <a:cubicBezTo>
                  <a:pt x="330" y="380"/>
                  <a:pt x="348" y="370"/>
                  <a:pt x="362" y="371"/>
                </a:cubicBezTo>
                <a:cubicBezTo>
                  <a:pt x="375" y="372"/>
                  <a:pt x="373" y="368"/>
                  <a:pt x="387" y="367"/>
                </a:cubicBezTo>
                <a:cubicBezTo>
                  <a:pt x="400" y="366"/>
                  <a:pt x="417" y="370"/>
                  <a:pt x="420" y="375"/>
                </a:cubicBezTo>
                <a:cubicBezTo>
                  <a:pt x="424" y="380"/>
                  <a:pt x="417" y="389"/>
                  <a:pt x="425" y="399"/>
                </a:cubicBezTo>
                <a:cubicBezTo>
                  <a:pt x="434" y="409"/>
                  <a:pt x="439" y="405"/>
                  <a:pt x="440" y="409"/>
                </a:cubicBezTo>
                <a:cubicBezTo>
                  <a:pt x="441" y="413"/>
                  <a:pt x="433" y="417"/>
                  <a:pt x="430" y="417"/>
                </a:cubicBezTo>
                <a:cubicBezTo>
                  <a:pt x="426" y="417"/>
                  <a:pt x="399" y="425"/>
                  <a:pt x="409" y="430"/>
                </a:cubicBezTo>
                <a:cubicBezTo>
                  <a:pt x="420" y="435"/>
                  <a:pt x="440" y="431"/>
                  <a:pt x="444" y="438"/>
                </a:cubicBezTo>
                <a:cubicBezTo>
                  <a:pt x="448" y="444"/>
                  <a:pt x="431" y="459"/>
                  <a:pt x="456" y="460"/>
                </a:cubicBezTo>
                <a:cubicBezTo>
                  <a:pt x="481" y="460"/>
                  <a:pt x="498" y="464"/>
                  <a:pt x="512" y="465"/>
                </a:cubicBezTo>
                <a:cubicBezTo>
                  <a:pt x="527" y="465"/>
                  <a:pt x="537" y="466"/>
                  <a:pt x="538" y="470"/>
                </a:cubicBezTo>
                <a:cubicBezTo>
                  <a:pt x="540" y="473"/>
                  <a:pt x="550" y="457"/>
                  <a:pt x="527" y="457"/>
                </a:cubicBezTo>
                <a:cubicBezTo>
                  <a:pt x="503" y="457"/>
                  <a:pt x="484" y="444"/>
                  <a:pt x="472" y="441"/>
                </a:cubicBezTo>
                <a:cubicBezTo>
                  <a:pt x="459" y="439"/>
                  <a:pt x="451" y="430"/>
                  <a:pt x="450" y="420"/>
                </a:cubicBezTo>
                <a:cubicBezTo>
                  <a:pt x="449" y="410"/>
                  <a:pt x="451" y="402"/>
                  <a:pt x="446" y="394"/>
                </a:cubicBezTo>
                <a:cubicBezTo>
                  <a:pt x="441" y="386"/>
                  <a:pt x="428" y="365"/>
                  <a:pt x="440" y="357"/>
                </a:cubicBezTo>
                <a:cubicBezTo>
                  <a:pt x="452" y="348"/>
                  <a:pt x="475" y="332"/>
                  <a:pt x="481" y="322"/>
                </a:cubicBezTo>
                <a:cubicBezTo>
                  <a:pt x="487" y="311"/>
                  <a:pt x="487" y="308"/>
                  <a:pt x="500" y="300"/>
                </a:cubicBezTo>
                <a:cubicBezTo>
                  <a:pt x="514" y="291"/>
                  <a:pt x="530" y="280"/>
                  <a:pt x="537" y="273"/>
                </a:cubicBezTo>
                <a:cubicBezTo>
                  <a:pt x="545" y="265"/>
                  <a:pt x="558" y="253"/>
                  <a:pt x="560" y="259"/>
                </a:cubicBezTo>
                <a:cubicBezTo>
                  <a:pt x="563" y="265"/>
                  <a:pt x="574" y="267"/>
                  <a:pt x="589" y="262"/>
                </a:cubicBezTo>
                <a:cubicBezTo>
                  <a:pt x="603" y="257"/>
                  <a:pt x="621" y="244"/>
                  <a:pt x="606" y="244"/>
                </a:cubicBezTo>
                <a:cubicBezTo>
                  <a:pt x="590" y="244"/>
                  <a:pt x="581" y="240"/>
                  <a:pt x="585" y="234"/>
                </a:cubicBezTo>
                <a:cubicBezTo>
                  <a:pt x="590" y="228"/>
                  <a:pt x="575" y="226"/>
                  <a:pt x="571" y="226"/>
                </a:cubicBezTo>
                <a:cubicBezTo>
                  <a:pt x="567" y="227"/>
                  <a:pt x="567" y="218"/>
                  <a:pt x="581" y="215"/>
                </a:cubicBezTo>
                <a:cubicBezTo>
                  <a:pt x="596" y="213"/>
                  <a:pt x="584" y="226"/>
                  <a:pt x="596" y="225"/>
                </a:cubicBezTo>
                <a:cubicBezTo>
                  <a:pt x="607" y="224"/>
                  <a:pt x="615" y="215"/>
                  <a:pt x="623" y="213"/>
                </a:cubicBezTo>
                <a:cubicBezTo>
                  <a:pt x="632" y="211"/>
                  <a:pt x="635" y="219"/>
                  <a:pt x="624" y="226"/>
                </a:cubicBezTo>
                <a:cubicBezTo>
                  <a:pt x="613" y="234"/>
                  <a:pt x="610" y="231"/>
                  <a:pt x="624" y="235"/>
                </a:cubicBezTo>
                <a:cubicBezTo>
                  <a:pt x="638" y="238"/>
                  <a:pt x="643" y="246"/>
                  <a:pt x="651" y="238"/>
                </a:cubicBezTo>
                <a:cubicBezTo>
                  <a:pt x="660" y="231"/>
                  <a:pt x="649" y="228"/>
                  <a:pt x="649" y="218"/>
                </a:cubicBezTo>
                <a:cubicBezTo>
                  <a:pt x="648" y="208"/>
                  <a:pt x="650" y="189"/>
                  <a:pt x="641" y="183"/>
                </a:cubicBezTo>
                <a:cubicBezTo>
                  <a:pt x="632" y="176"/>
                  <a:pt x="632" y="167"/>
                  <a:pt x="632" y="161"/>
                </a:cubicBezTo>
                <a:cubicBezTo>
                  <a:pt x="632" y="154"/>
                  <a:pt x="633" y="140"/>
                  <a:pt x="624" y="146"/>
                </a:cubicBezTo>
                <a:cubicBezTo>
                  <a:pt x="615" y="153"/>
                  <a:pt x="607" y="157"/>
                  <a:pt x="604" y="154"/>
                </a:cubicBezTo>
                <a:cubicBezTo>
                  <a:pt x="601" y="151"/>
                  <a:pt x="606" y="144"/>
                  <a:pt x="598" y="139"/>
                </a:cubicBezTo>
                <a:cubicBezTo>
                  <a:pt x="590" y="134"/>
                  <a:pt x="590" y="126"/>
                  <a:pt x="580" y="127"/>
                </a:cubicBezTo>
                <a:cubicBezTo>
                  <a:pt x="571" y="128"/>
                  <a:pt x="562" y="120"/>
                  <a:pt x="557" y="131"/>
                </a:cubicBezTo>
                <a:cubicBezTo>
                  <a:pt x="552" y="142"/>
                  <a:pt x="547" y="151"/>
                  <a:pt x="545" y="155"/>
                </a:cubicBezTo>
                <a:cubicBezTo>
                  <a:pt x="543" y="158"/>
                  <a:pt x="551" y="170"/>
                  <a:pt x="544" y="176"/>
                </a:cubicBezTo>
                <a:cubicBezTo>
                  <a:pt x="537" y="182"/>
                  <a:pt x="519" y="190"/>
                  <a:pt x="516" y="196"/>
                </a:cubicBezTo>
                <a:cubicBezTo>
                  <a:pt x="514" y="202"/>
                  <a:pt x="504" y="217"/>
                  <a:pt x="501" y="207"/>
                </a:cubicBezTo>
                <a:cubicBezTo>
                  <a:pt x="499" y="197"/>
                  <a:pt x="510" y="182"/>
                  <a:pt x="495" y="178"/>
                </a:cubicBezTo>
                <a:cubicBezTo>
                  <a:pt x="479" y="173"/>
                  <a:pt x="468" y="177"/>
                  <a:pt x="465" y="167"/>
                </a:cubicBezTo>
                <a:cubicBezTo>
                  <a:pt x="463" y="158"/>
                  <a:pt x="456" y="150"/>
                  <a:pt x="471" y="142"/>
                </a:cubicBezTo>
                <a:cubicBezTo>
                  <a:pt x="486" y="135"/>
                  <a:pt x="501" y="121"/>
                  <a:pt x="516" y="120"/>
                </a:cubicBezTo>
                <a:cubicBezTo>
                  <a:pt x="530" y="118"/>
                  <a:pt x="520" y="130"/>
                  <a:pt x="532" y="129"/>
                </a:cubicBezTo>
                <a:cubicBezTo>
                  <a:pt x="543" y="128"/>
                  <a:pt x="530" y="122"/>
                  <a:pt x="544" y="120"/>
                </a:cubicBezTo>
                <a:cubicBezTo>
                  <a:pt x="558" y="117"/>
                  <a:pt x="556" y="117"/>
                  <a:pt x="552" y="112"/>
                </a:cubicBezTo>
                <a:cubicBezTo>
                  <a:pt x="548" y="107"/>
                  <a:pt x="550" y="106"/>
                  <a:pt x="561" y="101"/>
                </a:cubicBezTo>
                <a:cubicBezTo>
                  <a:pt x="572" y="96"/>
                  <a:pt x="564" y="93"/>
                  <a:pt x="574" y="88"/>
                </a:cubicBezTo>
                <a:cubicBezTo>
                  <a:pt x="585" y="84"/>
                  <a:pt x="588" y="80"/>
                  <a:pt x="594" y="80"/>
                </a:cubicBezTo>
                <a:cubicBezTo>
                  <a:pt x="600" y="80"/>
                  <a:pt x="599" y="82"/>
                  <a:pt x="596" y="90"/>
                </a:cubicBezTo>
                <a:cubicBezTo>
                  <a:pt x="592" y="98"/>
                  <a:pt x="590" y="103"/>
                  <a:pt x="600" y="98"/>
                </a:cubicBezTo>
                <a:cubicBezTo>
                  <a:pt x="610" y="93"/>
                  <a:pt x="615" y="89"/>
                  <a:pt x="607" y="97"/>
                </a:cubicBezTo>
                <a:cubicBezTo>
                  <a:pt x="600" y="104"/>
                  <a:pt x="595" y="104"/>
                  <a:pt x="584" y="106"/>
                </a:cubicBezTo>
                <a:cubicBezTo>
                  <a:pt x="573" y="108"/>
                  <a:pt x="576" y="109"/>
                  <a:pt x="581" y="115"/>
                </a:cubicBezTo>
                <a:cubicBezTo>
                  <a:pt x="586" y="121"/>
                  <a:pt x="599" y="122"/>
                  <a:pt x="603" y="125"/>
                </a:cubicBezTo>
                <a:cubicBezTo>
                  <a:pt x="607" y="129"/>
                  <a:pt x="612" y="141"/>
                  <a:pt x="622" y="135"/>
                </a:cubicBezTo>
                <a:cubicBezTo>
                  <a:pt x="633" y="129"/>
                  <a:pt x="625" y="128"/>
                  <a:pt x="638" y="122"/>
                </a:cubicBezTo>
                <a:cubicBezTo>
                  <a:pt x="652" y="116"/>
                  <a:pt x="671" y="113"/>
                  <a:pt x="670" y="105"/>
                </a:cubicBezTo>
                <a:cubicBezTo>
                  <a:pt x="668" y="98"/>
                  <a:pt x="654" y="93"/>
                  <a:pt x="653" y="84"/>
                </a:cubicBezTo>
                <a:cubicBezTo>
                  <a:pt x="651" y="75"/>
                  <a:pt x="671" y="70"/>
                  <a:pt x="645" y="66"/>
                </a:cubicBezTo>
                <a:cubicBezTo>
                  <a:pt x="619" y="61"/>
                  <a:pt x="634" y="58"/>
                  <a:pt x="622" y="58"/>
                </a:cubicBezTo>
                <a:cubicBezTo>
                  <a:pt x="609" y="58"/>
                  <a:pt x="585" y="58"/>
                  <a:pt x="577" y="62"/>
                </a:cubicBezTo>
                <a:cubicBezTo>
                  <a:pt x="569" y="66"/>
                  <a:pt x="564" y="60"/>
                  <a:pt x="559" y="66"/>
                </a:cubicBezTo>
                <a:cubicBezTo>
                  <a:pt x="555" y="73"/>
                  <a:pt x="560" y="82"/>
                  <a:pt x="556" y="82"/>
                </a:cubicBezTo>
                <a:cubicBezTo>
                  <a:pt x="552" y="82"/>
                  <a:pt x="544" y="89"/>
                  <a:pt x="541" y="82"/>
                </a:cubicBezTo>
                <a:cubicBezTo>
                  <a:pt x="537" y="76"/>
                  <a:pt x="530" y="69"/>
                  <a:pt x="540" y="66"/>
                </a:cubicBezTo>
                <a:cubicBezTo>
                  <a:pt x="550" y="64"/>
                  <a:pt x="552" y="66"/>
                  <a:pt x="553" y="58"/>
                </a:cubicBezTo>
                <a:cubicBezTo>
                  <a:pt x="555" y="50"/>
                  <a:pt x="539" y="51"/>
                  <a:pt x="548" y="50"/>
                </a:cubicBezTo>
                <a:cubicBezTo>
                  <a:pt x="558" y="48"/>
                  <a:pt x="562" y="50"/>
                  <a:pt x="574" y="50"/>
                </a:cubicBezTo>
                <a:cubicBezTo>
                  <a:pt x="587" y="50"/>
                  <a:pt x="616" y="56"/>
                  <a:pt x="620" y="48"/>
                </a:cubicBezTo>
                <a:cubicBezTo>
                  <a:pt x="624" y="40"/>
                  <a:pt x="613" y="40"/>
                  <a:pt x="601" y="40"/>
                </a:cubicBezTo>
                <a:cubicBezTo>
                  <a:pt x="588" y="39"/>
                  <a:pt x="566" y="34"/>
                  <a:pt x="557" y="39"/>
                </a:cubicBezTo>
                <a:cubicBezTo>
                  <a:pt x="548" y="43"/>
                  <a:pt x="536" y="50"/>
                  <a:pt x="532" y="56"/>
                </a:cubicBezTo>
                <a:cubicBezTo>
                  <a:pt x="527" y="63"/>
                  <a:pt x="527" y="55"/>
                  <a:pt x="519" y="56"/>
                </a:cubicBezTo>
                <a:cubicBezTo>
                  <a:pt x="511" y="58"/>
                  <a:pt x="496" y="67"/>
                  <a:pt x="504" y="72"/>
                </a:cubicBezTo>
                <a:cubicBezTo>
                  <a:pt x="511" y="77"/>
                  <a:pt x="511" y="83"/>
                  <a:pt x="503" y="83"/>
                </a:cubicBezTo>
                <a:cubicBezTo>
                  <a:pt x="495" y="83"/>
                  <a:pt x="492" y="92"/>
                  <a:pt x="486" y="92"/>
                </a:cubicBezTo>
                <a:cubicBezTo>
                  <a:pt x="480" y="92"/>
                  <a:pt x="464" y="91"/>
                  <a:pt x="472" y="87"/>
                </a:cubicBezTo>
                <a:cubicBezTo>
                  <a:pt x="479" y="82"/>
                  <a:pt x="488" y="82"/>
                  <a:pt x="487" y="72"/>
                </a:cubicBezTo>
                <a:cubicBezTo>
                  <a:pt x="486" y="62"/>
                  <a:pt x="495" y="59"/>
                  <a:pt x="495" y="56"/>
                </a:cubicBezTo>
                <a:cubicBezTo>
                  <a:pt x="495" y="52"/>
                  <a:pt x="475" y="63"/>
                  <a:pt x="459" y="58"/>
                </a:cubicBezTo>
                <a:cubicBezTo>
                  <a:pt x="443" y="53"/>
                  <a:pt x="436" y="45"/>
                  <a:pt x="420" y="46"/>
                </a:cubicBezTo>
                <a:cubicBezTo>
                  <a:pt x="404" y="47"/>
                  <a:pt x="383" y="68"/>
                  <a:pt x="393" y="70"/>
                </a:cubicBezTo>
                <a:cubicBezTo>
                  <a:pt x="404" y="72"/>
                  <a:pt x="411" y="68"/>
                  <a:pt x="413" y="73"/>
                </a:cubicBezTo>
                <a:cubicBezTo>
                  <a:pt x="415" y="78"/>
                  <a:pt x="411" y="82"/>
                  <a:pt x="417" y="85"/>
                </a:cubicBezTo>
                <a:cubicBezTo>
                  <a:pt x="423" y="88"/>
                  <a:pt x="434" y="94"/>
                  <a:pt x="420" y="91"/>
                </a:cubicBezTo>
                <a:cubicBezTo>
                  <a:pt x="405" y="88"/>
                  <a:pt x="412" y="82"/>
                  <a:pt x="390" y="81"/>
                </a:cubicBezTo>
                <a:cubicBezTo>
                  <a:pt x="368" y="80"/>
                  <a:pt x="355" y="73"/>
                  <a:pt x="332" y="79"/>
                </a:cubicBezTo>
                <a:cubicBezTo>
                  <a:pt x="309" y="85"/>
                  <a:pt x="313" y="90"/>
                  <a:pt x="298" y="85"/>
                </a:cubicBezTo>
                <a:cubicBezTo>
                  <a:pt x="282" y="80"/>
                  <a:pt x="250" y="68"/>
                  <a:pt x="225" y="73"/>
                </a:cubicBezTo>
                <a:cubicBezTo>
                  <a:pt x="200" y="78"/>
                  <a:pt x="169" y="87"/>
                  <a:pt x="161" y="92"/>
                </a:cubicBezTo>
                <a:cubicBezTo>
                  <a:pt x="154" y="97"/>
                  <a:pt x="169" y="102"/>
                  <a:pt x="155" y="103"/>
                </a:cubicBezTo>
                <a:cubicBezTo>
                  <a:pt x="142" y="104"/>
                  <a:pt x="110" y="103"/>
                  <a:pt x="117" y="111"/>
                </a:cubicBezTo>
                <a:cubicBezTo>
                  <a:pt x="123" y="120"/>
                  <a:pt x="132" y="120"/>
                  <a:pt x="122" y="122"/>
                </a:cubicBezTo>
                <a:cubicBezTo>
                  <a:pt x="112" y="124"/>
                  <a:pt x="98" y="125"/>
                  <a:pt x="93" y="132"/>
                </a:cubicBezTo>
                <a:cubicBezTo>
                  <a:pt x="88" y="140"/>
                  <a:pt x="69" y="144"/>
                  <a:pt x="81" y="147"/>
                </a:cubicBezTo>
                <a:cubicBezTo>
                  <a:pt x="93" y="151"/>
                  <a:pt x="112" y="158"/>
                  <a:pt x="104" y="159"/>
                </a:cubicBezTo>
                <a:cubicBezTo>
                  <a:pt x="96" y="160"/>
                  <a:pt x="53" y="177"/>
                  <a:pt x="34" y="181"/>
                </a:cubicBezTo>
                <a:cubicBezTo>
                  <a:pt x="16" y="185"/>
                  <a:pt x="0" y="205"/>
                  <a:pt x="16" y="199"/>
                </a:cubicBezTo>
                <a:cubicBezTo>
                  <a:pt x="37" y="192"/>
                  <a:pt x="91" y="175"/>
                  <a:pt x="101" y="171"/>
                </a:cubicBezTo>
                <a:cubicBezTo>
                  <a:pt x="112" y="167"/>
                  <a:pt x="116" y="170"/>
                  <a:pt x="115" y="176"/>
                </a:cubicBezTo>
                <a:cubicBezTo>
                  <a:pt x="114" y="182"/>
                  <a:pt x="127" y="173"/>
                  <a:pt x="137" y="166"/>
                </a:cubicBezTo>
                <a:cubicBezTo>
                  <a:pt x="147" y="158"/>
                  <a:pt x="147" y="143"/>
                  <a:pt x="155" y="148"/>
                </a:cubicBezTo>
                <a:cubicBezTo>
                  <a:pt x="164" y="153"/>
                  <a:pt x="169" y="148"/>
                  <a:pt x="175" y="146"/>
                </a:cubicBezTo>
                <a:cubicBezTo>
                  <a:pt x="182" y="145"/>
                  <a:pt x="189" y="141"/>
                  <a:pt x="195" y="144"/>
                </a:cubicBezTo>
                <a:cubicBezTo>
                  <a:pt x="201" y="147"/>
                  <a:pt x="216" y="151"/>
                  <a:pt x="220" y="154"/>
                </a:cubicBezTo>
                <a:cubicBezTo>
                  <a:pt x="224" y="157"/>
                  <a:pt x="226" y="165"/>
                  <a:pt x="222" y="166"/>
                </a:cubicBezTo>
                <a:cubicBezTo>
                  <a:pt x="218" y="167"/>
                  <a:pt x="217" y="171"/>
                  <a:pt x="218" y="178"/>
                </a:cubicBezTo>
                <a:cubicBezTo>
                  <a:pt x="218" y="184"/>
                  <a:pt x="222" y="190"/>
                  <a:pt x="213" y="192"/>
                </a:cubicBezTo>
                <a:cubicBezTo>
                  <a:pt x="205" y="194"/>
                  <a:pt x="207" y="204"/>
                  <a:pt x="212" y="203"/>
                </a:cubicBezTo>
                <a:cubicBezTo>
                  <a:pt x="217" y="202"/>
                  <a:pt x="220" y="199"/>
                  <a:pt x="221" y="194"/>
                </a:cubicBezTo>
                <a:cubicBezTo>
                  <a:pt x="222" y="189"/>
                  <a:pt x="233" y="180"/>
                  <a:pt x="231" y="187"/>
                </a:cubicBezTo>
                <a:cubicBezTo>
                  <a:pt x="229" y="194"/>
                  <a:pt x="225" y="200"/>
                  <a:pt x="225" y="205"/>
                </a:cubicBezTo>
                <a:cubicBezTo>
                  <a:pt x="225" y="210"/>
                  <a:pt x="219" y="210"/>
                  <a:pt x="218" y="215"/>
                </a:cubicBezTo>
                <a:cubicBezTo>
                  <a:pt x="218" y="220"/>
                  <a:pt x="219" y="220"/>
                  <a:pt x="223" y="224"/>
                </a:cubicBezTo>
                <a:cubicBezTo>
                  <a:pt x="228" y="228"/>
                  <a:pt x="225" y="231"/>
                  <a:pt x="224" y="240"/>
                </a:cubicBezTo>
                <a:cubicBezTo>
                  <a:pt x="223" y="249"/>
                  <a:pt x="198" y="274"/>
                  <a:pt x="195" y="283"/>
                </a:cubicBezTo>
                <a:cubicBezTo>
                  <a:pt x="191" y="291"/>
                  <a:pt x="193" y="303"/>
                  <a:pt x="193" y="312"/>
                </a:cubicBezTo>
                <a:cubicBezTo>
                  <a:pt x="193" y="322"/>
                  <a:pt x="190" y="333"/>
                  <a:pt x="199" y="337"/>
                </a:cubicBezTo>
                <a:cubicBezTo>
                  <a:pt x="208" y="340"/>
                  <a:pt x="209" y="342"/>
                  <a:pt x="209" y="350"/>
                </a:cubicBezTo>
                <a:cubicBezTo>
                  <a:pt x="209" y="359"/>
                  <a:pt x="209" y="369"/>
                  <a:pt x="214" y="375"/>
                </a:cubicBezTo>
                <a:cubicBezTo>
                  <a:pt x="219" y="380"/>
                  <a:pt x="217" y="380"/>
                  <a:pt x="217" y="389"/>
                </a:cubicBezTo>
                <a:cubicBezTo>
                  <a:pt x="217" y="398"/>
                  <a:pt x="223" y="393"/>
                  <a:pt x="223" y="401"/>
                </a:cubicBezTo>
                <a:cubicBezTo>
                  <a:pt x="224" y="408"/>
                  <a:pt x="219" y="412"/>
                  <a:pt x="228" y="417"/>
                </a:cubicBezTo>
                <a:cubicBezTo>
                  <a:pt x="236" y="423"/>
                  <a:pt x="245" y="428"/>
                  <a:pt x="241" y="418"/>
                </a:cubicBezTo>
                <a:cubicBezTo>
                  <a:pt x="237" y="409"/>
                  <a:pt x="234" y="401"/>
                  <a:pt x="230" y="388"/>
                </a:cubicBezTo>
                <a:cubicBezTo>
                  <a:pt x="226" y="375"/>
                  <a:pt x="223" y="350"/>
                  <a:pt x="229" y="358"/>
                </a:cubicBezTo>
                <a:cubicBezTo>
                  <a:pt x="234" y="365"/>
                  <a:pt x="240" y="388"/>
                  <a:pt x="248" y="404"/>
                </a:cubicBezTo>
                <a:cubicBezTo>
                  <a:pt x="255" y="420"/>
                  <a:pt x="265" y="418"/>
                  <a:pt x="265" y="430"/>
                </a:cubicBezTo>
                <a:cubicBezTo>
                  <a:pt x="265" y="442"/>
                  <a:pt x="255" y="453"/>
                  <a:pt x="274" y="460"/>
                </a:cubicBezTo>
                <a:cubicBezTo>
                  <a:pt x="292" y="468"/>
                  <a:pt x="306" y="484"/>
                  <a:pt x="317" y="482"/>
                </a:cubicBezTo>
                <a:cubicBezTo>
                  <a:pt x="328" y="481"/>
                  <a:pt x="335" y="474"/>
                  <a:pt x="339" y="481"/>
                </a:cubicBezTo>
                <a:cubicBezTo>
                  <a:pt x="343" y="489"/>
                  <a:pt x="352" y="499"/>
                  <a:pt x="362" y="499"/>
                </a:cubicBezTo>
                <a:cubicBezTo>
                  <a:pt x="372" y="499"/>
                  <a:pt x="376" y="506"/>
                  <a:pt x="378" y="516"/>
                </a:cubicBezTo>
                <a:cubicBezTo>
                  <a:pt x="379" y="526"/>
                  <a:pt x="386" y="528"/>
                  <a:pt x="396" y="531"/>
                </a:cubicBezTo>
                <a:cubicBezTo>
                  <a:pt x="406" y="535"/>
                  <a:pt x="409" y="545"/>
                  <a:pt x="416" y="545"/>
                </a:cubicBezTo>
                <a:cubicBezTo>
                  <a:pt x="424" y="544"/>
                  <a:pt x="434" y="540"/>
                  <a:pt x="434" y="548"/>
                </a:cubicBezTo>
                <a:cubicBezTo>
                  <a:pt x="434" y="556"/>
                  <a:pt x="437" y="574"/>
                  <a:pt x="425" y="586"/>
                </a:cubicBezTo>
                <a:cubicBezTo>
                  <a:pt x="412" y="598"/>
                  <a:pt x="406" y="606"/>
                  <a:pt x="413" y="614"/>
                </a:cubicBezTo>
                <a:cubicBezTo>
                  <a:pt x="420" y="621"/>
                  <a:pt x="414" y="629"/>
                  <a:pt x="410" y="635"/>
                </a:cubicBezTo>
                <a:cubicBezTo>
                  <a:pt x="407" y="641"/>
                  <a:pt x="413" y="646"/>
                  <a:pt x="420" y="655"/>
                </a:cubicBezTo>
                <a:cubicBezTo>
                  <a:pt x="426" y="664"/>
                  <a:pt x="436" y="675"/>
                  <a:pt x="441" y="694"/>
                </a:cubicBezTo>
                <a:cubicBezTo>
                  <a:pt x="447" y="712"/>
                  <a:pt x="456" y="719"/>
                  <a:pt x="470" y="725"/>
                </a:cubicBezTo>
                <a:cubicBezTo>
                  <a:pt x="484" y="731"/>
                  <a:pt x="495" y="741"/>
                  <a:pt x="495" y="755"/>
                </a:cubicBezTo>
                <a:cubicBezTo>
                  <a:pt x="495" y="769"/>
                  <a:pt x="495" y="818"/>
                  <a:pt x="495" y="832"/>
                </a:cubicBezTo>
                <a:cubicBezTo>
                  <a:pt x="495" y="847"/>
                  <a:pt x="502" y="861"/>
                  <a:pt x="500" y="872"/>
                </a:cubicBezTo>
                <a:cubicBezTo>
                  <a:pt x="497" y="883"/>
                  <a:pt x="500" y="892"/>
                  <a:pt x="503" y="896"/>
                </a:cubicBezTo>
                <a:cubicBezTo>
                  <a:pt x="506" y="901"/>
                  <a:pt x="505" y="910"/>
                  <a:pt x="506" y="919"/>
                </a:cubicBezTo>
                <a:cubicBezTo>
                  <a:pt x="507" y="928"/>
                  <a:pt x="517" y="922"/>
                  <a:pt x="517" y="930"/>
                </a:cubicBezTo>
                <a:cubicBezTo>
                  <a:pt x="517" y="939"/>
                  <a:pt x="513" y="951"/>
                  <a:pt x="518" y="955"/>
                </a:cubicBezTo>
                <a:cubicBezTo>
                  <a:pt x="523" y="960"/>
                  <a:pt x="512" y="975"/>
                  <a:pt x="535" y="989"/>
                </a:cubicBezTo>
                <a:cubicBezTo>
                  <a:pt x="558" y="1003"/>
                  <a:pt x="559" y="1004"/>
                  <a:pt x="561" y="1007"/>
                </a:cubicBezTo>
                <a:cubicBezTo>
                  <a:pt x="563" y="1009"/>
                  <a:pt x="570" y="1002"/>
                  <a:pt x="570" y="1006"/>
                </a:cubicBezTo>
                <a:cubicBezTo>
                  <a:pt x="570" y="1010"/>
                  <a:pt x="558" y="1023"/>
                  <a:pt x="581" y="1023"/>
                </a:cubicBezTo>
                <a:cubicBezTo>
                  <a:pt x="605" y="1023"/>
                  <a:pt x="619" y="1026"/>
                  <a:pt x="605" y="1015"/>
                </a:cubicBezTo>
                <a:cubicBezTo>
                  <a:pt x="590" y="1004"/>
                  <a:pt x="582" y="1009"/>
                  <a:pt x="580" y="998"/>
                </a:cubicBezTo>
                <a:cubicBezTo>
                  <a:pt x="577" y="987"/>
                  <a:pt x="574" y="989"/>
                  <a:pt x="572" y="981"/>
                </a:cubicBezTo>
                <a:cubicBezTo>
                  <a:pt x="570" y="974"/>
                  <a:pt x="578" y="971"/>
                  <a:pt x="575" y="963"/>
                </a:cubicBezTo>
                <a:cubicBezTo>
                  <a:pt x="573" y="955"/>
                  <a:pt x="563" y="955"/>
                  <a:pt x="564" y="948"/>
                </a:cubicBezTo>
                <a:cubicBezTo>
                  <a:pt x="564" y="940"/>
                  <a:pt x="570" y="933"/>
                  <a:pt x="572" y="929"/>
                </a:cubicBezTo>
                <a:cubicBezTo>
                  <a:pt x="574" y="926"/>
                  <a:pt x="574" y="923"/>
                  <a:pt x="569" y="919"/>
                </a:cubicBezTo>
                <a:cubicBezTo>
                  <a:pt x="565" y="916"/>
                  <a:pt x="566" y="915"/>
                  <a:pt x="572" y="913"/>
                </a:cubicBezTo>
                <a:cubicBezTo>
                  <a:pt x="578" y="912"/>
                  <a:pt x="579" y="914"/>
                  <a:pt x="581" y="906"/>
                </a:cubicBezTo>
                <a:cubicBezTo>
                  <a:pt x="584" y="897"/>
                  <a:pt x="591" y="898"/>
                  <a:pt x="595" y="896"/>
                </a:cubicBezTo>
                <a:cubicBezTo>
                  <a:pt x="598" y="893"/>
                  <a:pt x="610" y="890"/>
                  <a:pt x="606" y="879"/>
                </a:cubicBezTo>
                <a:cubicBezTo>
                  <a:pt x="601" y="868"/>
                  <a:pt x="593" y="863"/>
                  <a:pt x="602" y="863"/>
                </a:cubicBezTo>
                <a:cubicBezTo>
                  <a:pt x="612" y="863"/>
                  <a:pt x="621" y="862"/>
                  <a:pt x="627" y="850"/>
                </a:cubicBezTo>
                <a:cubicBezTo>
                  <a:pt x="633" y="838"/>
                  <a:pt x="630" y="836"/>
                  <a:pt x="637" y="827"/>
                </a:cubicBezTo>
                <a:cubicBezTo>
                  <a:pt x="644" y="817"/>
                  <a:pt x="644" y="810"/>
                  <a:pt x="644" y="803"/>
                </a:cubicBezTo>
                <a:cubicBezTo>
                  <a:pt x="644" y="796"/>
                  <a:pt x="641" y="790"/>
                  <a:pt x="650" y="785"/>
                </a:cubicBezTo>
                <a:cubicBezTo>
                  <a:pt x="660" y="781"/>
                  <a:pt x="690" y="776"/>
                  <a:pt x="694" y="763"/>
                </a:cubicBezTo>
                <a:cubicBezTo>
                  <a:pt x="698" y="751"/>
                  <a:pt x="702" y="737"/>
                  <a:pt x="701" y="724"/>
                </a:cubicBezTo>
                <a:cubicBezTo>
                  <a:pt x="699" y="710"/>
                  <a:pt x="698" y="702"/>
                  <a:pt x="707" y="691"/>
                </a:cubicBezTo>
                <a:cubicBezTo>
                  <a:pt x="717" y="680"/>
                  <a:pt x="729" y="671"/>
                  <a:pt x="729" y="661"/>
                </a:cubicBezTo>
                <a:cubicBezTo>
                  <a:pt x="729" y="651"/>
                  <a:pt x="733" y="636"/>
                  <a:pt x="718" y="632"/>
                </a:cubicBezTo>
                <a:close/>
                <a:moveTo>
                  <a:pt x="873" y="79"/>
                </a:moveTo>
                <a:cubicBezTo>
                  <a:pt x="883" y="69"/>
                  <a:pt x="880" y="64"/>
                  <a:pt x="893" y="59"/>
                </a:cubicBezTo>
                <a:cubicBezTo>
                  <a:pt x="905" y="54"/>
                  <a:pt x="902" y="47"/>
                  <a:pt x="900" y="37"/>
                </a:cubicBezTo>
                <a:cubicBezTo>
                  <a:pt x="899" y="27"/>
                  <a:pt x="900" y="31"/>
                  <a:pt x="905" y="28"/>
                </a:cubicBezTo>
                <a:cubicBezTo>
                  <a:pt x="910" y="24"/>
                  <a:pt x="918" y="22"/>
                  <a:pt x="930" y="21"/>
                </a:cubicBezTo>
                <a:cubicBezTo>
                  <a:pt x="942" y="20"/>
                  <a:pt x="931" y="16"/>
                  <a:pt x="931" y="11"/>
                </a:cubicBezTo>
                <a:cubicBezTo>
                  <a:pt x="931" y="6"/>
                  <a:pt x="922" y="7"/>
                  <a:pt x="910" y="8"/>
                </a:cubicBezTo>
                <a:cubicBezTo>
                  <a:pt x="899" y="10"/>
                  <a:pt x="900" y="8"/>
                  <a:pt x="892" y="5"/>
                </a:cubicBezTo>
                <a:cubicBezTo>
                  <a:pt x="883" y="2"/>
                  <a:pt x="834" y="2"/>
                  <a:pt x="821" y="2"/>
                </a:cubicBezTo>
                <a:cubicBezTo>
                  <a:pt x="809" y="2"/>
                  <a:pt x="786" y="4"/>
                  <a:pt x="774" y="5"/>
                </a:cubicBezTo>
                <a:cubicBezTo>
                  <a:pt x="762" y="6"/>
                  <a:pt x="763" y="5"/>
                  <a:pt x="740" y="2"/>
                </a:cubicBezTo>
                <a:cubicBezTo>
                  <a:pt x="718" y="0"/>
                  <a:pt x="658" y="2"/>
                  <a:pt x="636" y="4"/>
                </a:cubicBezTo>
                <a:cubicBezTo>
                  <a:pt x="614" y="7"/>
                  <a:pt x="598" y="9"/>
                  <a:pt x="584" y="18"/>
                </a:cubicBezTo>
                <a:cubicBezTo>
                  <a:pt x="569" y="28"/>
                  <a:pt x="560" y="24"/>
                  <a:pt x="544" y="26"/>
                </a:cubicBezTo>
                <a:cubicBezTo>
                  <a:pt x="528" y="28"/>
                  <a:pt x="527" y="28"/>
                  <a:pt x="519" y="28"/>
                </a:cubicBezTo>
                <a:cubicBezTo>
                  <a:pt x="511" y="28"/>
                  <a:pt x="512" y="24"/>
                  <a:pt x="499" y="29"/>
                </a:cubicBezTo>
                <a:cubicBezTo>
                  <a:pt x="485" y="34"/>
                  <a:pt x="489" y="37"/>
                  <a:pt x="484" y="30"/>
                </a:cubicBezTo>
                <a:cubicBezTo>
                  <a:pt x="479" y="24"/>
                  <a:pt x="473" y="30"/>
                  <a:pt x="449" y="36"/>
                </a:cubicBezTo>
                <a:cubicBezTo>
                  <a:pt x="425" y="42"/>
                  <a:pt x="457" y="49"/>
                  <a:pt x="465" y="51"/>
                </a:cubicBezTo>
                <a:cubicBezTo>
                  <a:pt x="465" y="51"/>
                  <a:pt x="481" y="50"/>
                  <a:pt x="490" y="48"/>
                </a:cubicBezTo>
                <a:cubicBezTo>
                  <a:pt x="500" y="45"/>
                  <a:pt x="504" y="51"/>
                  <a:pt x="510" y="50"/>
                </a:cubicBezTo>
                <a:cubicBezTo>
                  <a:pt x="516" y="48"/>
                  <a:pt x="517" y="42"/>
                  <a:pt x="551" y="34"/>
                </a:cubicBezTo>
                <a:cubicBezTo>
                  <a:pt x="585" y="27"/>
                  <a:pt x="608" y="33"/>
                  <a:pt x="622" y="39"/>
                </a:cubicBezTo>
                <a:cubicBezTo>
                  <a:pt x="635" y="45"/>
                  <a:pt x="635" y="41"/>
                  <a:pt x="647" y="34"/>
                </a:cubicBezTo>
                <a:cubicBezTo>
                  <a:pt x="659" y="26"/>
                  <a:pt x="679" y="20"/>
                  <a:pt x="700" y="17"/>
                </a:cubicBezTo>
                <a:cubicBezTo>
                  <a:pt x="721" y="13"/>
                  <a:pt x="707" y="21"/>
                  <a:pt x="694" y="26"/>
                </a:cubicBezTo>
                <a:cubicBezTo>
                  <a:pt x="681" y="31"/>
                  <a:pt x="669" y="29"/>
                  <a:pt x="671" y="38"/>
                </a:cubicBezTo>
                <a:cubicBezTo>
                  <a:pt x="674" y="46"/>
                  <a:pt x="700" y="44"/>
                  <a:pt x="707" y="44"/>
                </a:cubicBezTo>
                <a:cubicBezTo>
                  <a:pt x="715" y="44"/>
                  <a:pt x="716" y="56"/>
                  <a:pt x="717" y="62"/>
                </a:cubicBezTo>
                <a:cubicBezTo>
                  <a:pt x="718" y="69"/>
                  <a:pt x="716" y="72"/>
                  <a:pt x="718" y="79"/>
                </a:cubicBezTo>
                <a:cubicBezTo>
                  <a:pt x="719" y="86"/>
                  <a:pt x="723" y="85"/>
                  <a:pt x="716" y="92"/>
                </a:cubicBezTo>
                <a:cubicBezTo>
                  <a:pt x="708" y="98"/>
                  <a:pt x="704" y="98"/>
                  <a:pt x="704" y="109"/>
                </a:cubicBezTo>
                <a:cubicBezTo>
                  <a:pt x="704" y="121"/>
                  <a:pt x="709" y="134"/>
                  <a:pt x="721" y="142"/>
                </a:cubicBezTo>
                <a:cubicBezTo>
                  <a:pt x="733" y="151"/>
                  <a:pt x="739" y="151"/>
                  <a:pt x="746" y="138"/>
                </a:cubicBezTo>
                <a:cubicBezTo>
                  <a:pt x="753" y="125"/>
                  <a:pt x="769" y="116"/>
                  <a:pt x="777" y="112"/>
                </a:cubicBezTo>
                <a:cubicBezTo>
                  <a:pt x="786" y="108"/>
                  <a:pt x="798" y="112"/>
                  <a:pt x="809" y="102"/>
                </a:cubicBezTo>
                <a:cubicBezTo>
                  <a:pt x="819" y="92"/>
                  <a:pt x="834" y="96"/>
                  <a:pt x="850" y="91"/>
                </a:cubicBezTo>
                <a:cubicBezTo>
                  <a:pt x="866" y="86"/>
                  <a:pt x="864" y="89"/>
                  <a:pt x="873" y="79"/>
                </a:cubicBezTo>
                <a:close/>
                <a:moveTo>
                  <a:pt x="890" y="98"/>
                </a:moveTo>
                <a:cubicBezTo>
                  <a:pt x="865" y="102"/>
                  <a:pt x="841" y="93"/>
                  <a:pt x="846" y="107"/>
                </a:cubicBezTo>
                <a:cubicBezTo>
                  <a:pt x="850" y="120"/>
                  <a:pt x="851" y="141"/>
                  <a:pt x="864" y="136"/>
                </a:cubicBezTo>
                <a:cubicBezTo>
                  <a:pt x="887" y="129"/>
                  <a:pt x="913" y="125"/>
                  <a:pt x="907" y="114"/>
                </a:cubicBezTo>
                <a:cubicBezTo>
                  <a:pt x="901" y="104"/>
                  <a:pt x="915" y="95"/>
                  <a:pt x="890" y="98"/>
                </a:cubicBezTo>
                <a:close/>
                <a:moveTo>
                  <a:pt x="1051" y="41"/>
                </a:moveTo>
                <a:cubicBezTo>
                  <a:pt x="1052" y="42"/>
                  <a:pt x="1053" y="42"/>
                  <a:pt x="1053" y="42"/>
                </a:cubicBezTo>
                <a:cubicBezTo>
                  <a:pt x="1062" y="45"/>
                  <a:pt x="1068" y="40"/>
                  <a:pt x="1069" y="34"/>
                </a:cubicBezTo>
                <a:cubicBezTo>
                  <a:pt x="1078" y="20"/>
                  <a:pt x="1075" y="45"/>
                  <a:pt x="1085" y="40"/>
                </a:cubicBezTo>
                <a:cubicBezTo>
                  <a:pt x="1095" y="36"/>
                  <a:pt x="1109" y="26"/>
                  <a:pt x="1121" y="20"/>
                </a:cubicBezTo>
                <a:cubicBezTo>
                  <a:pt x="1133" y="14"/>
                  <a:pt x="1107" y="17"/>
                  <a:pt x="1085" y="13"/>
                </a:cubicBezTo>
                <a:cubicBezTo>
                  <a:pt x="1064" y="10"/>
                  <a:pt x="1035" y="16"/>
                  <a:pt x="1027" y="22"/>
                </a:cubicBezTo>
                <a:cubicBezTo>
                  <a:pt x="1019" y="27"/>
                  <a:pt x="1039" y="38"/>
                  <a:pt x="1051" y="41"/>
                </a:cubicBezTo>
                <a:close/>
                <a:moveTo>
                  <a:pt x="1187" y="24"/>
                </a:moveTo>
                <a:cubicBezTo>
                  <a:pt x="1187" y="24"/>
                  <a:pt x="1183" y="29"/>
                  <a:pt x="1193" y="29"/>
                </a:cubicBezTo>
                <a:cubicBezTo>
                  <a:pt x="1203" y="29"/>
                  <a:pt x="1224" y="23"/>
                  <a:pt x="1241" y="23"/>
                </a:cubicBezTo>
                <a:cubicBezTo>
                  <a:pt x="1258" y="23"/>
                  <a:pt x="1253" y="17"/>
                  <a:pt x="1250" y="17"/>
                </a:cubicBezTo>
                <a:cubicBezTo>
                  <a:pt x="1246" y="17"/>
                  <a:pt x="1237" y="8"/>
                  <a:pt x="1224" y="8"/>
                </a:cubicBezTo>
                <a:cubicBezTo>
                  <a:pt x="1210" y="9"/>
                  <a:pt x="1211" y="15"/>
                  <a:pt x="1202" y="15"/>
                </a:cubicBezTo>
                <a:cubicBezTo>
                  <a:pt x="1194" y="15"/>
                  <a:pt x="1196" y="13"/>
                  <a:pt x="1178" y="13"/>
                </a:cubicBezTo>
                <a:cubicBezTo>
                  <a:pt x="1160" y="14"/>
                  <a:pt x="1178" y="22"/>
                  <a:pt x="1187" y="24"/>
                </a:cubicBezTo>
                <a:close/>
                <a:moveTo>
                  <a:pt x="1769" y="676"/>
                </a:moveTo>
                <a:cubicBezTo>
                  <a:pt x="1782" y="678"/>
                  <a:pt x="1793" y="676"/>
                  <a:pt x="1802" y="671"/>
                </a:cubicBezTo>
                <a:cubicBezTo>
                  <a:pt x="1811" y="666"/>
                  <a:pt x="1807" y="660"/>
                  <a:pt x="1806" y="657"/>
                </a:cubicBezTo>
                <a:cubicBezTo>
                  <a:pt x="1805" y="655"/>
                  <a:pt x="1798" y="660"/>
                  <a:pt x="1789" y="662"/>
                </a:cubicBezTo>
                <a:cubicBezTo>
                  <a:pt x="1780" y="663"/>
                  <a:pt x="1777" y="663"/>
                  <a:pt x="1766" y="664"/>
                </a:cubicBezTo>
                <a:cubicBezTo>
                  <a:pt x="1754" y="665"/>
                  <a:pt x="1761" y="660"/>
                  <a:pt x="1749" y="659"/>
                </a:cubicBezTo>
                <a:cubicBezTo>
                  <a:pt x="1736" y="658"/>
                  <a:pt x="1724" y="656"/>
                  <a:pt x="1709" y="651"/>
                </a:cubicBezTo>
                <a:cubicBezTo>
                  <a:pt x="1695" y="646"/>
                  <a:pt x="1687" y="641"/>
                  <a:pt x="1677" y="638"/>
                </a:cubicBezTo>
                <a:cubicBezTo>
                  <a:pt x="1667" y="635"/>
                  <a:pt x="1676" y="629"/>
                  <a:pt x="1676" y="614"/>
                </a:cubicBezTo>
                <a:cubicBezTo>
                  <a:pt x="1675" y="600"/>
                  <a:pt x="1665" y="606"/>
                  <a:pt x="1658" y="601"/>
                </a:cubicBezTo>
                <a:cubicBezTo>
                  <a:pt x="1650" y="596"/>
                  <a:pt x="1653" y="585"/>
                  <a:pt x="1656" y="588"/>
                </a:cubicBezTo>
                <a:cubicBezTo>
                  <a:pt x="1660" y="592"/>
                  <a:pt x="1660" y="596"/>
                  <a:pt x="1660" y="578"/>
                </a:cubicBezTo>
                <a:cubicBezTo>
                  <a:pt x="1660" y="561"/>
                  <a:pt x="1644" y="549"/>
                  <a:pt x="1634" y="534"/>
                </a:cubicBezTo>
                <a:cubicBezTo>
                  <a:pt x="1624" y="519"/>
                  <a:pt x="1626" y="510"/>
                  <a:pt x="1627" y="503"/>
                </a:cubicBezTo>
                <a:cubicBezTo>
                  <a:pt x="1628" y="495"/>
                  <a:pt x="1645" y="509"/>
                  <a:pt x="1655" y="520"/>
                </a:cubicBezTo>
                <a:cubicBezTo>
                  <a:pt x="1664" y="531"/>
                  <a:pt x="1664" y="531"/>
                  <a:pt x="1669" y="529"/>
                </a:cubicBezTo>
                <a:cubicBezTo>
                  <a:pt x="1674" y="526"/>
                  <a:pt x="1689" y="518"/>
                  <a:pt x="1692" y="504"/>
                </a:cubicBezTo>
                <a:cubicBezTo>
                  <a:pt x="1696" y="491"/>
                  <a:pt x="1665" y="464"/>
                  <a:pt x="1661" y="451"/>
                </a:cubicBezTo>
                <a:cubicBezTo>
                  <a:pt x="1657" y="439"/>
                  <a:pt x="1667" y="446"/>
                  <a:pt x="1672" y="438"/>
                </a:cubicBezTo>
                <a:cubicBezTo>
                  <a:pt x="1677" y="429"/>
                  <a:pt x="1683" y="441"/>
                  <a:pt x="1680" y="447"/>
                </a:cubicBezTo>
                <a:cubicBezTo>
                  <a:pt x="1676" y="453"/>
                  <a:pt x="1681" y="456"/>
                  <a:pt x="1684" y="462"/>
                </a:cubicBezTo>
                <a:cubicBezTo>
                  <a:pt x="1687" y="468"/>
                  <a:pt x="1687" y="462"/>
                  <a:pt x="1691" y="455"/>
                </a:cubicBezTo>
                <a:cubicBezTo>
                  <a:pt x="1694" y="447"/>
                  <a:pt x="1692" y="444"/>
                  <a:pt x="1697" y="439"/>
                </a:cubicBezTo>
                <a:cubicBezTo>
                  <a:pt x="1703" y="434"/>
                  <a:pt x="1726" y="428"/>
                  <a:pt x="1732" y="422"/>
                </a:cubicBezTo>
                <a:cubicBezTo>
                  <a:pt x="1738" y="416"/>
                  <a:pt x="1742" y="409"/>
                  <a:pt x="1750" y="388"/>
                </a:cubicBezTo>
                <a:cubicBezTo>
                  <a:pt x="1757" y="367"/>
                  <a:pt x="1749" y="368"/>
                  <a:pt x="1745" y="360"/>
                </a:cubicBezTo>
                <a:cubicBezTo>
                  <a:pt x="1742" y="353"/>
                  <a:pt x="1732" y="340"/>
                  <a:pt x="1726" y="332"/>
                </a:cubicBezTo>
                <a:cubicBezTo>
                  <a:pt x="1720" y="325"/>
                  <a:pt x="1725" y="327"/>
                  <a:pt x="1729" y="324"/>
                </a:cubicBezTo>
                <a:cubicBezTo>
                  <a:pt x="1734" y="322"/>
                  <a:pt x="1730" y="316"/>
                  <a:pt x="1720" y="312"/>
                </a:cubicBezTo>
                <a:cubicBezTo>
                  <a:pt x="1710" y="309"/>
                  <a:pt x="1712" y="316"/>
                  <a:pt x="1702" y="314"/>
                </a:cubicBezTo>
                <a:cubicBezTo>
                  <a:pt x="1693" y="312"/>
                  <a:pt x="1698" y="306"/>
                  <a:pt x="1708" y="294"/>
                </a:cubicBezTo>
                <a:cubicBezTo>
                  <a:pt x="1718" y="282"/>
                  <a:pt x="1713" y="296"/>
                  <a:pt x="1720" y="301"/>
                </a:cubicBezTo>
                <a:cubicBezTo>
                  <a:pt x="1727" y="306"/>
                  <a:pt x="1729" y="297"/>
                  <a:pt x="1734" y="300"/>
                </a:cubicBezTo>
                <a:cubicBezTo>
                  <a:pt x="1739" y="302"/>
                  <a:pt x="1749" y="307"/>
                  <a:pt x="1756" y="317"/>
                </a:cubicBezTo>
                <a:cubicBezTo>
                  <a:pt x="1764" y="327"/>
                  <a:pt x="1764" y="339"/>
                  <a:pt x="1772" y="338"/>
                </a:cubicBezTo>
                <a:cubicBezTo>
                  <a:pt x="1779" y="338"/>
                  <a:pt x="1779" y="334"/>
                  <a:pt x="1782" y="327"/>
                </a:cubicBezTo>
                <a:cubicBezTo>
                  <a:pt x="1786" y="319"/>
                  <a:pt x="1773" y="312"/>
                  <a:pt x="1767" y="306"/>
                </a:cubicBezTo>
                <a:cubicBezTo>
                  <a:pt x="1761" y="300"/>
                  <a:pt x="1756" y="300"/>
                  <a:pt x="1761" y="295"/>
                </a:cubicBezTo>
                <a:cubicBezTo>
                  <a:pt x="1766" y="290"/>
                  <a:pt x="1761" y="283"/>
                  <a:pt x="1764" y="277"/>
                </a:cubicBezTo>
                <a:cubicBezTo>
                  <a:pt x="1766" y="271"/>
                  <a:pt x="1776" y="274"/>
                  <a:pt x="1785" y="270"/>
                </a:cubicBezTo>
                <a:cubicBezTo>
                  <a:pt x="1794" y="266"/>
                  <a:pt x="1795" y="252"/>
                  <a:pt x="1795" y="237"/>
                </a:cubicBezTo>
                <a:cubicBezTo>
                  <a:pt x="1795" y="221"/>
                  <a:pt x="1788" y="215"/>
                  <a:pt x="1783" y="210"/>
                </a:cubicBezTo>
                <a:cubicBezTo>
                  <a:pt x="1779" y="205"/>
                  <a:pt x="1788" y="207"/>
                  <a:pt x="1796" y="213"/>
                </a:cubicBezTo>
                <a:cubicBezTo>
                  <a:pt x="1804" y="219"/>
                  <a:pt x="1815" y="251"/>
                  <a:pt x="1818" y="263"/>
                </a:cubicBezTo>
                <a:cubicBezTo>
                  <a:pt x="1820" y="276"/>
                  <a:pt x="1819" y="276"/>
                  <a:pt x="1829" y="287"/>
                </a:cubicBezTo>
                <a:cubicBezTo>
                  <a:pt x="1839" y="298"/>
                  <a:pt x="1835" y="296"/>
                  <a:pt x="1832" y="309"/>
                </a:cubicBezTo>
                <a:cubicBezTo>
                  <a:pt x="1829" y="322"/>
                  <a:pt x="1820" y="325"/>
                  <a:pt x="1808" y="328"/>
                </a:cubicBezTo>
                <a:cubicBezTo>
                  <a:pt x="1795" y="332"/>
                  <a:pt x="1799" y="334"/>
                  <a:pt x="1792" y="347"/>
                </a:cubicBezTo>
                <a:cubicBezTo>
                  <a:pt x="1784" y="359"/>
                  <a:pt x="1796" y="360"/>
                  <a:pt x="1803" y="364"/>
                </a:cubicBezTo>
                <a:cubicBezTo>
                  <a:pt x="1809" y="367"/>
                  <a:pt x="1813" y="354"/>
                  <a:pt x="1821" y="348"/>
                </a:cubicBezTo>
                <a:cubicBezTo>
                  <a:pt x="1830" y="343"/>
                  <a:pt x="1839" y="338"/>
                  <a:pt x="1853" y="338"/>
                </a:cubicBezTo>
                <a:cubicBezTo>
                  <a:pt x="1867" y="338"/>
                  <a:pt x="1849" y="319"/>
                  <a:pt x="1848" y="309"/>
                </a:cubicBezTo>
                <a:cubicBezTo>
                  <a:pt x="1847" y="299"/>
                  <a:pt x="1846" y="292"/>
                  <a:pt x="1843" y="284"/>
                </a:cubicBezTo>
                <a:cubicBezTo>
                  <a:pt x="1840" y="277"/>
                  <a:pt x="1846" y="277"/>
                  <a:pt x="1857" y="272"/>
                </a:cubicBezTo>
                <a:cubicBezTo>
                  <a:pt x="1867" y="267"/>
                  <a:pt x="1866" y="257"/>
                  <a:pt x="1860" y="257"/>
                </a:cubicBezTo>
                <a:cubicBezTo>
                  <a:pt x="1854" y="257"/>
                  <a:pt x="1849" y="261"/>
                  <a:pt x="1835" y="260"/>
                </a:cubicBezTo>
                <a:cubicBezTo>
                  <a:pt x="1822" y="259"/>
                  <a:pt x="1825" y="248"/>
                  <a:pt x="1822" y="244"/>
                </a:cubicBezTo>
                <a:cubicBezTo>
                  <a:pt x="1819" y="240"/>
                  <a:pt x="1814" y="231"/>
                  <a:pt x="1814" y="223"/>
                </a:cubicBezTo>
                <a:cubicBezTo>
                  <a:pt x="1813" y="215"/>
                  <a:pt x="1801" y="205"/>
                  <a:pt x="1793" y="198"/>
                </a:cubicBezTo>
                <a:cubicBezTo>
                  <a:pt x="1784" y="190"/>
                  <a:pt x="1779" y="185"/>
                  <a:pt x="1779" y="189"/>
                </a:cubicBezTo>
                <a:cubicBezTo>
                  <a:pt x="1779" y="192"/>
                  <a:pt x="1774" y="188"/>
                  <a:pt x="1762" y="187"/>
                </a:cubicBezTo>
                <a:cubicBezTo>
                  <a:pt x="1750" y="186"/>
                  <a:pt x="1748" y="189"/>
                  <a:pt x="1738" y="188"/>
                </a:cubicBezTo>
                <a:cubicBezTo>
                  <a:pt x="1728" y="187"/>
                  <a:pt x="1739" y="170"/>
                  <a:pt x="1743" y="158"/>
                </a:cubicBezTo>
                <a:cubicBezTo>
                  <a:pt x="1747" y="146"/>
                  <a:pt x="1759" y="153"/>
                  <a:pt x="1768" y="153"/>
                </a:cubicBezTo>
                <a:cubicBezTo>
                  <a:pt x="1777" y="153"/>
                  <a:pt x="1782" y="154"/>
                  <a:pt x="1795" y="157"/>
                </a:cubicBezTo>
                <a:cubicBezTo>
                  <a:pt x="1809" y="161"/>
                  <a:pt x="1803" y="149"/>
                  <a:pt x="1805" y="140"/>
                </a:cubicBezTo>
                <a:cubicBezTo>
                  <a:pt x="1808" y="130"/>
                  <a:pt x="1814" y="135"/>
                  <a:pt x="1821" y="139"/>
                </a:cubicBezTo>
                <a:cubicBezTo>
                  <a:pt x="1829" y="142"/>
                  <a:pt x="1831" y="143"/>
                  <a:pt x="1831" y="135"/>
                </a:cubicBezTo>
                <a:cubicBezTo>
                  <a:pt x="1831" y="128"/>
                  <a:pt x="1838" y="126"/>
                  <a:pt x="1844" y="133"/>
                </a:cubicBezTo>
                <a:cubicBezTo>
                  <a:pt x="1850" y="140"/>
                  <a:pt x="1834" y="154"/>
                  <a:pt x="1834" y="154"/>
                </a:cubicBezTo>
                <a:cubicBezTo>
                  <a:pt x="1834" y="154"/>
                  <a:pt x="1829" y="169"/>
                  <a:pt x="1838" y="174"/>
                </a:cubicBezTo>
                <a:cubicBezTo>
                  <a:pt x="1847" y="179"/>
                  <a:pt x="1866" y="201"/>
                  <a:pt x="1877" y="209"/>
                </a:cubicBezTo>
                <a:cubicBezTo>
                  <a:pt x="1888" y="216"/>
                  <a:pt x="1880" y="196"/>
                  <a:pt x="1880" y="182"/>
                </a:cubicBezTo>
                <a:cubicBezTo>
                  <a:pt x="1880" y="167"/>
                  <a:pt x="1870" y="169"/>
                  <a:pt x="1862" y="156"/>
                </a:cubicBezTo>
                <a:cubicBezTo>
                  <a:pt x="1855" y="142"/>
                  <a:pt x="1860" y="148"/>
                  <a:pt x="1874" y="148"/>
                </a:cubicBezTo>
                <a:cubicBezTo>
                  <a:pt x="1889" y="148"/>
                  <a:pt x="1889" y="143"/>
                  <a:pt x="1893" y="139"/>
                </a:cubicBezTo>
                <a:cubicBezTo>
                  <a:pt x="1896" y="135"/>
                  <a:pt x="1899" y="134"/>
                  <a:pt x="1911" y="134"/>
                </a:cubicBezTo>
                <a:cubicBezTo>
                  <a:pt x="1924" y="134"/>
                  <a:pt x="1916" y="129"/>
                  <a:pt x="1910" y="122"/>
                </a:cubicBezTo>
                <a:cubicBezTo>
                  <a:pt x="1905" y="115"/>
                  <a:pt x="1893" y="117"/>
                  <a:pt x="1897" y="113"/>
                </a:cubicBezTo>
                <a:cubicBezTo>
                  <a:pt x="1901" y="109"/>
                  <a:pt x="1924" y="115"/>
                  <a:pt x="1935" y="120"/>
                </a:cubicBezTo>
                <a:cubicBezTo>
                  <a:pt x="1946" y="124"/>
                  <a:pt x="1943" y="120"/>
                  <a:pt x="1942" y="110"/>
                </a:cubicBezTo>
                <a:cubicBezTo>
                  <a:pt x="1940" y="100"/>
                  <a:pt x="1931" y="108"/>
                  <a:pt x="1904" y="98"/>
                </a:cubicBezTo>
                <a:cubicBezTo>
                  <a:pt x="1877" y="88"/>
                  <a:pt x="1847" y="82"/>
                  <a:pt x="1838" y="82"/>
                </a:cubicBezTo>
                <a:cubicBezTo>
                  <a:pt x="1829" y="82"/>
                  <a:pt x="1835" y="76"/>
                  <a:pt x="1842" y="76"/>
                </a:cubicBezTo>
                <a:cubicBezTo>
                  <a:pt x="1849" y="76"/>
                  <a:pt x="1847" y="70"/>
                  <a:pt x="1841" y="66"/>
                </a:cubicBezTo>
                <a:cubicBezTo>
                  <a:pt x="1834" y="63"/>
                  <a:pt x="1828" y="66"/>
                  <a:pt x="1825" y="73"/>
                </a:cubicBezTo>
                <a:cubicBezTo>
                  <a:pt x="1823" y="81"/>
                  <a:pt x="1833" y="82"/>
                  <a:pt x="1814" y="82"/>
                </a:cubicBezTo>
                <a:cubicBezTo>
                  <a:pt x="1794" y="82"/>
                  <a:pt x="1780" y="82"/>
                  <a:pt x="1757" y="77"/>
                </a:cubicBezTo>
                <a:cubicBezTo>
                  <a:pt x="1734" y="73"/>
                  <a:pt x="1726" y="73"/>
                  <a:pt x="1707" y="72"/>
                </a:cubicBezTo>
                <a:cubicBezTo>
                  <a:pt x="1687" y="72"/>
                  <a:pt x="1689" y="63"/>
                  <a:pt x="1669" y="63"/>
                </a:cubicBezTo>
                <a:cubicBezTo>
                  <a:pt x="1649" y="63"/>
                  <a:pt x="1655" y="56"/>
                  <a:pt x="1647" y="46"/>
                </a:cubicBezTo>
                <a:cubicBezTo>
                  <a:pt x="1639" y="37"/>
                  <a:pt x="1634" y="40"/>
                  <a:pt x="1609" y="40"/>
                </a:cubicBezTo>
                <a:cubicBezTo>
                  <a:pt x="1584" y="40"/>
                  <a:pt x="1597" y="50"/>
                  <a:pt x="1602" y="51"/>
                </a:cubicBezTo>
                <a:cubicBezTo>
                  <a:pt x="1607" y="53"/>
                  <a:pt x="1621" y="57"/>
                  <a:pt x="1630" y="66"/>
                </a:cubicBezTo>
                <a:cubicBezTo>
                  <a:pt x="1639" y="74"/>
                  <a:pt x="1613" y="71"/>
                  <a:pt x="1602" y="72"/>
                </a:cubicBezTo>
                <a:cubicBezTo>
                  <a:pt x="1591" y="72"/>
                  <a:pt x="1592" y="66"/>
                  <a:pt x="1580" y="58"/>
                </a:cubicBezTo>
                <a:cubicBezTo>
                  <a:pt x="1567" y="50"/>
                  <a:pt x="1536" y="55"/>
                  <a:pt x="1518" y="54"/>
                </a:cubicBezTo>
                <a:cubicBezTo>
                  <a:pt x="1500" y="53"/>
                  <a:pt x="1500" y="54"/>
                  <a:pt x="1493" y="41"/>
                </a:cubicBezTo>
                <a:cubicBezTo>
                  <a:pt x="1486" y="29"/>
                  <a:pt x="1472" y="35"/>
                  <a:pt x="1453" y="35"/>
                </a:cubicBezTo>
                <a:cubicBezTo>
                  <a:pt x="1435" y="35"/>
                  <a:pt x="1425" y="26"/>
                  <a:pt x="1415" y="20"/>
                </a:cubicBezTo>
                <a:cubicBezTo>
                  <a:pt x="1406" y="14"/>
                  <a:pt x="1392" y="13"/>
                  <a:pt x="1372" y="10"/>
                </a:cubicBezTo>
                <a:cubicBezTo>
                  <a:pt x="1351" y="7"/>
                  <a:pt x="1362" y="23"/>
                  <a:pt x="1370" y="24"/>
                </a:cubicBezTo>
                <a:cubicBezTo>
                  <a:pt x="1370" y="24"/>
                  <a:pt x="1378" y="27"/>
                  <a:pt x="1387" y="28"/>
                </a:cubicBezTo>
                <a:cubicBezTo>
                  <a:pt x="1395" y="29"/>
                  <a:pt x="1413" y="29"/>
                  <a:pt x="1422" y="40"/>
                </a:cubicBezTo>
                <a:cubicBezTo>
                  <a:pt x="1431" y="51"/>
                  <a:pt x="1394" y="47"/>
                  <a:pt x="1377" y="56"/>
                </a:cubicBezTo>
                <a:cubicBezTo>
                  <a:pt x="1360" y="66"/>
                  <a:pt x="1346" y="61"/>
                  <a:pt x="1335" y="66"/>
                </a:cubicBezTo>
                <a:cubicBezTo>
                  <a:pt x="1323" y="72"/>
                  <a:pt x="1341" y="80"/>
                  <a:pt x="1345" y="91"/>
                </a:cubicBezTo>
                <a:cubicBezTo>
                  <a:pt x="1349" y="102"/>
                  <a:pt x="1345" y="102"/>
                  <a:pt x="1337" y="104"/>
                </a:cubicBezTo>
                <a:cubicBezTo>
                  <a:pt x="1330" y="107"/>
                  <a:pt x="1340" y="93"/>
                  <a:pt x="1336" y="88"/>
                </a:cubicBezTo>
                <a:cubicBezTo>
                  <a:pt x="1333" y="84"/>
                  <a:pt x="1320" y="62"/>
                  <a:pt x="1310" y="56"/>
                </a:cubicBezTo>
                <a:cubicBezTo>
                  <a:pt x="1300" y="49"/>
                  <a:pt x="1302" y="61"/>
                  <a:pt x="1303" y="71"/>
                </a:cubicBezTo>
                <a:cubicBezTo>
                  <a:pt x="1305" y="80"/>
                  <a:pt x="1308" y="80"/>
                  <a:pt x="1310" y="87"/>
                </a:cubicBezTo>
                <a:cubicBezTo>
                  <a:pt x="1313" y="93"/>
                  <a:pt x="1299" y="87"/>
                  <a:pt x="1293" y="82"/>
                </a:cubicBezTo>
                <a:cubicBezTo>
                  <a:pt x="1286" y="77"/>
                  <a:pt x="1264" y="88"/>
                  <a:pt x="1254" y="83"/>
                </a:cubicBezTo>
                <a:cubicBezTo>
                  <a:pt x="1244" y="78"/>
                  <a:pt x="1257" y="80"/>
                  <a:pt x="1257" y="75"/>
                </a:cubicBezTo>
                <a:cubicBezTo>
                  <a:pt x="1257" y="70"/>
                  <a:pt x="1245" y="74"/>
                  <a:pt x="1242" y="66"/>
                </a:cubicBezTo>
                <a:cubicBezTo>
                  <a:pt x="1239" y="59"/>
                  <a:pt x="1263" y="50"/>
                  <a:pt x="1278" y="47"/>
                </a:cubicBezTo>
                <a:cubicBezTo>
                  <a:pt x="1293" y="45"/>
                  <a:pt x="1292" y="45"/>
                  <a:pt x="1292" y="37"/>
                </a:cubicBezTo>
                <a:cubicBezTo>
                  <a:pt x="1292" y="29"/>
                  <a:pt x="1265" y="32"/>
                  <a:pt x="1242" y="43"/>
                </a:cubicBezTo>
                <a:cubicBezTo>
                  <a:pt x="1219" y="54"/>
                  <a:pt x="1225" y="61"/>
                  <a:pt x="1222" y="69"/>
                </a:cubicBezTo>
                <a:cubicBezTo>
                  <a:pt x="1218" y="77"/>
                  <a:pt x="1229" y="77"/>
                  <a:pt x="1234" y="82"/>
                </a:cubicBezTo>
                <a:cubicBezTo>
                  <a:pt x="1240" y="86"/>
                  <a:pt x="1229" y="88"/>
                  <a:pt x="1218" y="91"/>
                </a:cubicBezTo>
                <a:cubicBezTo>
                  <a:pt x="1208" y="94"/>
                  <a:pt x="1206" y="91"/>
                  <a:pt x="1194" y="95"/>
                </a:cubicBezTo>
                <a:cubicBezTo>
                  <a:pt x="1182" y="99"/>
                  <a:pt x="1189" y="104"/>
                  <a:pt x="1179" y="109"/>
                </a:cubicBezTo>
                <a:cubicBezTo>
                  <a:pt x="1169" y="113"/>
                  <a:pt x="1170" y="113"/>
                  <a:pt x="1161" y="116"/>
                </a:cubicBezTo>
                <a:cubicBezTo>
                  <a:pt x="1153" y="120"/>
                  <a:pt x="1163" y="104"/>
                  <a:pt x="1175" y="102"/>
                </a:cubicBezTo>
                <a:cubicBezTo>
                  <a:pt x="1186" y="100"/>
                  <a:pt x="1183" y="93"/>
                  <a:pt x="1180" y="91"/>
                </a:cubicBezTo>
                <a:cubicBezTo>
                  <a:pt x="1176" y="88"/>
                  <a:pt x="1154" y="82"/>
                  <a:pt x="1131" y="75"/>
                </a:cubicBezTo>
                <a:cubicBezTo>
                  <a:pt x="1107" y="68"/>
                  <a:pt x="1069" y="77"/>
                  <a:pt x="1057" y="83"/>
                </a:cubicBezTo>
                <a:cubicBezTo>
                  <a:pt x="1044" y="89"/>
                  <a:pt x="1045" y="93"/>
                  <a:pt x="1043" y="102"/>
                </a:cubicBezTo>
                <a:cubicBezTo>
                  <a:pt x="1042" y="110"/>
                  <a:pt x="1013" y="123"/>
                  <a:pt x="999" y="130"/>
                </a:cubicBezTo>
                <a:cubicBezTo>
                  <a:pt x="984" y="138"/>
                  <a:pt x="997" y="148"/>
                  <a:pt x="1001" y="155"/>
                </a:cubicBezTo>
                <a:cubicBezTo>
                  <a:pt x="1005" y="162"/>
                  <a:pt x="1015" y="158"/>
                  <a:pt x="1027" y="155"/>
                </a:cubicBezTo>
                <a:cubicBezTo>
                  <a:pt x="1038" y="151"/>
                  <a:pt x="1037" y="166"/>
                  <a:pt x="1038" y="171"/>
                </a:cubicBezTo>
                <a:cubicBezTo>
                  <a:pt x="1040" y="176"/>
                  <a:pt x="1047" y="177"/>
                  <a:pt x="1058" y="172"/>
                </a:cubicBezTo>
                <a:cubicBezTo>
                  <a:pt x="1069" y="167"/>
                  <a:pt x="1066" y="155"/>
                  <a:pt x="1066" y="148"/>
                </a:cubicBezTo>
                <a:cubicBezTo>
                  <a:pt x="1066" y="141"/>
                  <a:pt x="1064" y="138"/>
                  <a:pt x="1071" y="129"/>
                </a:cubicBezTo>
                <a:cubicBezTo>
                  <a:pt x="1079" y="120"/>
                  <a:pt x="1085" y="114"/>
                  <a:pt x="1092" y="109"/>
                </a:cubicBezTo>
                <a:cubicBezTo>
                  <a:pt x="1099" y="105"/>
                  <a:pt x="1098" y="113"/>
                  <a:pt x="1088" y="121"/>
                </a:cubicBezTo>
                <a:cubicBezTo>
                  <a:pt x="1078" y="130"/>
                  <a:pt x="1085" y="132"/>
                  <a:pt x="1090" y="142"/>
                </a:cubicBezTo>
                <a:cubicBezTo>
                  <a:pt x="1095" y="152"/>
                  <a:pt x="1105" y="142"/>
                  <a:pt x="1117" y="141"/>
                </a:cubicBezTo>
                <a:cubicBezTo>
                  <a:pt x="1130" y="139"/>
                  <a:pt x="1107" y="151"/>
                  <a:pt x="1097" y="151"/>
                </a:cubicBezTo>
                <a:cubicBezTo>
                  <a:pt x="1088" y="151"/>
                  <a:pt x="1097" y="162"/>
                  <a:pt x="1091" y="162"/>
                </a:cubicBezTo>
                <a:cubicBezTo>
                  <a:pt x="1085" y="162"/>
                  <a:pt x="1085" y="166"/>
                  <a:pt x="1084" y="176"/>
                </a:cubicBezTo>
                <a:cubicBezTo>
                  <a:pt x="1083" y="186"/>
                  <a:pt x="1080" y="183"/>
                  <a:pt x="1073" y="186"/>
                </a:cubicBezTo>
                <a:cubicBezTo>
                  <a:pt x="1066" y="189"/>
                  <a:pt x="1056" y="189"/>
                  <a:pt x="1045" y="187"/>
                </a:cubicBezTo>
                <a:cubicBezTo>
                  <a:pt x="1034" y="184"/>
                  <a:pt x="1035" y="174"/>
                  <a:pt x="1027" y="167"/>
                </a:cubicBezTo>
                <a:cubicBezTo>
                  <a:pt x="1020" y="161"/>
                  <a:pt x="1018" y="171"/>
                  <a:pt x="1018" y="175"/>
                </a:cubicBezTo>
                <a:cubicBezTo>
                  <a:pt x="1018" y="179"/>
                  <a:pt x="1011" y="189"/>
                  <a:pt x="1007" y="189"/>
                </a:cubicBezTo>
                <a:cubicBezTo>
                  <a:pt x="1004" y="189"/>
                  <a:pt x="994" y="199"/>
                  <a:pt x="988" y="207"/>
                </a:cubicBezTo>
                <a:cubicBezTo>
                  <a:pt x="982" y="215"/>
                  <a:pt x="978" y="210"/>
                  <a:pt x="976" y="207"/>
                </a:cubicBezTo>
                <a:cubicBezTo>
                  <a:pt x="974" y="204"/>
                  <a:pt x="980" y="199"/>
                  <a:pt x="977" y="190"/>
                </a:cubicBezTo>
                <a:cubicBezTo>
                  <a:pt x="973" y="182"/>
                  <a:pt x="960" y="175"/>
                  <a:pt x="964" y="156"/>
                </a:cubicBezTo>
                <a:cubicBezTo>
                  <a:pt x="968" y="136"/>
                  <a:pt x="959" y="146"/>
                  <a:pt x="946" y="148"/>
                </a:cubicBezTo>
                <a:cubicBezTo>
                  <a:pt x="932" y="150"/>
                  <a:pt x="928" y="156"/>
                  <a:pt x="927" y="161"/>
                </a:cubicBezTo>
                <a:cubicBezTo>
                  <a:pt x="926" y="166"/>
                  <a:pt x="919" y="176"/>
                  <a:pt x="910" y="185"/>
                </a:cubicBezTo>
                <a:cubicBezTo>
                  <a:pt x="902" y="194"/>
                  <a:pt x="908" y="202"/>
                  <a:pt x="912" y="212"/>
                </a:cubicBezTo>
                <a:cubicBezTo>
                  <a:pt x="916" y="222"/>
                  <a:pt x="927" y="209"/>
                  <a:pt x="931" y="200"/>
                </a:cubicBezTo>
                <a:cubicBezTo>
                  <a:pt x="934" y="192"/>
                  <a:pt x="938" y="188"/>
                  <a:pt x="943" y="192"/>
                </a:cubicBezTo>
                <a:cubicBezTo>
                  <a:pt x="948" y="196"/>
                  <a:pt x="936" y="204"/>
                  <a:pt x="934" y="214"/>
                </a:cubicBezTo>
                <a:cubicBezTo>
                  <a:pt x="932" y="224"/>
                  <a:pt x="937" y="223"/>
                  <a:pt x="949" y="220"/>
                </a:cubicBezTo>
                <a:cubicBezTo>
                  <a:pt x="961" y="216"/>
                  <a:pt x="955" y="214"/>
                  <a:pt x="964" y="218"/>
                </a:cubicBezTo>
                <a:cubicBezTo>
                  <a:pt x="973" y="222"/>
                  <a:pt x="956" y="226"/>
                  <a:pt x="945" y="226"/>
                </a:cubicBezTo>
                <a:cubicBezTo>
                  <a:pt x="934" y="227"/>
                  <a:pt x="938" y="235"/>
                  <a:pt x="947" y="242"/>
                </a:cubicBezTo>
                <a:cubicBezTo>
                  <a:pt x="957" y="248"/>
                  <a:pt x="952" y="258"/>
                  <a:pt x="947" y="259"/>
                </a:cubicBezTo>
                <a:cubicBezTo>
                  <a:pt x="941" y="260"/>
                  <a:pt x="930" y="262"/>
                  <a:pt x="913" y="265"/>
                </a:cubicBezTo>
                <a:cubicBezTo>
                  <a:pt x="896" y="268"/>
                  <a:pt x="911" y="282"/>
                  <a:pt x="908" y="290"/>
                </a:cubicBezTo>
                <a:cubicBezTo>
                  <a:pt x="904" y="297"/>
                  <a:pt x="904" y="314"/>
                  <a:pt x="911" y="315"/>
                </a:cubicBezTo>
                <a:cubicBezTo>
                  <a:pt x="919" y="316"/>
                  <a:pt x="919" y="328"/>
                  <a:pt x="915" y="332"/>
                </a:cubicBezTo>
                <a:cubicBezTo>
                  <a:pt x="910" y="337"/>
                  <a:pt x="910" y="341"/>
                  <a:pt x="899" y="348"/>
                </a:cubicBezTo>
                <a:cubicBezTo>
                  <a:pt x="889" y="356"/>
                  <a:pt x="897" y="363"/>
                  <a:pt x="894" y="373"/>
                </a:cubicBezTo>
                <a:cubicBezTo>
                  <a:pt x="890" y="383"/>
                  <a:pt x="882" y="377"/>
                  <a:pt x="872" y="388"/>
                </a:cubicBezTo>
                <a:cubicBezTo>
                  <a:pt x="862" y="399"/>
                  <a:pt x="857" y="407"/>
                  <a:pt x="850" y="420"/>
                </a:cubicBezTo>
                <a:cubicBezTo>
                  <a:pt x="842" y="433"/>
                  <a:pt x="841" y="433"/>
                  <a:pt x="851" y="449"/>
                </a:cubicBezTo>
                <a:cubicBezTo>
                  <a:pt x="860" y="464"/>
                  <a:pt x="851" y="468"/>
                  <a:pt x="843" y="481"/>
                </a:cubicBezTo>
                <a:cubicBezTo>
                  <a:pt x="835" y="495"/>
                  <a:pt x="846" y="496"/>
                  <a:pt x="849" y="508"/>
                </a:cubicBezTo>
                <a:cubicBezTo>
                  <a:pt x="852" y="519"/>
                  <a:pt x="859" y="517"/>
                  <a:pt x="862" y="529"/>
                </a:cubicBezTo>
                <a:cubicBezTo>
                  <a:pt x="864" y="540"/>
                  <a:pt x="867" y="544"/>
                  <a:pt x="879" y="552"/>
                </a:cubicBezTo>
                <a:cubicBezTo>
                  <a:pt x="891" y="561"/>
                  <a:pt x="903" y="572"/>
                  <a:pt x="909" y="570"/>
                </a:cubicBezTo>
                <a:cubicBezTo>
                  <a:pt x="915" y="567"/>
                  <a:pt x="924" y="561"/>
                  <a:pt x="943" y="561"/>
                </a:cubicBezTo>
                <a:cubicBezTo>
                  <a:pt x="963" y="562"/>
                  <a:pt x="956" y="553"/>
                  <a:pt x="976" y="550"/>
                </a:cubicBezTo>
                <a:cubicBezTo>
                  <a:pt x="996" y="546"/>
                  <a:pt x="985" y="552"/>
                  <a:pt x="988" y="558"/>
                </a:cubicBezTo>
                <a:cubicBezTo>
                  <a:pt x="990" y="564"/>
                  <a:pt x="1001" y="570"/>
                  <a:pt x="1016" y="571"/>
                </a:cubicBezTo>
                <a:cubicBezTo>
                  <a:pt x="1032" y="572"/>
                  <a:pt x="1019" y="590"/>
                  <a:pt x="1018" y="602"/>
                </a:cubicBezTo>
                <a:cubicBezTo>
                  <a:pt x="1017" y="614"/>
                  <a:pt x="1018" y="614"/>
                  <a:pt x="1026" y="624"/>
                </a:cubicBezTo>
                <a:cubicBezTo>
                  <a:pt x="1033" y="634"/>
                  <a:pt x="1043" y="657"/>
                  <a:pt x="1046" y="668"/>
                </a:cubicBezTo>
                <a:cubicBezTo>
                  <a:pt x="1048" y="680"/>
                  <a:pt x="1043" y="694"/>
                  <a:pt x="1037" y="705"/>
                </a:cubicBezTo>
                <a:cubicBezTo>
                  <a:pt x="1030" y="715"/>
                  <a:pt x="1032" y="741"/>
                  <a:pt x="1047" y="759"/>
                </a:cubicBezTo>
                <a:cubicBezTo>
                  <a:pt x="1061" y="778"/>
                  <a:pt x="1053" y="777"/>
                  <a:pt x="1053" y="796"/>
                </a:cubicBezTo>
                <a:cubicBezTo>
                  <a:pt x="1053" y="816"/>
                  <a:pt x="1063" y="812"/>
                  <a:pt x="1070" y="823"/>
                </a:cubicBezTo>
                <a:cubicBezTo>
                  <a:pt x="1078" y="834"/>
                  <a:pt x="1075" y="854"/>
                  <a:pt x="1081" y="865"/>
                </a:cubicBezTo>
                <a:cubicBezTo>
                  <a:pt x="1088" y="876"/>
                  <a:pt x="1100" y="866"/>
                  <a:pt x="1113" y="861"/>
                </a:cubicBezTo>
                <a:cubicBezTo>
                  <a:pt x="1127" y="856"/>
                  <a:pt x="1133" y="858"/>
                  <a:pt x="1149" y="846"/>
                </a:cubicBezTo>
                <a:cubicBezTo>
                  <a:pt x="1165" y="834"/>
                  <a:pt x="1177" y="811"/>
                  <a:pt x="1177" y="804"/>
                </a:cubicBezTo>
                <a:cubicBezTo>
                  <a:pt x="1177" y="797"/>
                  <a:pt x="1182" y="795"/>
                  <a:pt x="1191" y="791"/>
                </a:cubicBezTo>
                <a:cubicBezTo>
                  <a:pt x="1199" y="788"/>
                  <a:pt x="1197" y="766"/>
                  <a:pt x="1197" y="760"/>
                </a:cubicBezTo>
                <a:cubicBezTo>
                  <a:pt x="1196" y="754"/>
                  <a:pt x="1198" y="749"/>
                  <a:pt x="1202" y="746"/>
                </a:cubicBezTo>
                <a:cubicBezTo>
                  <a:pt x="1205" y="742"/>
                  <a:pt x="1226" y="722"/>
                  <a:pt x="1234" y="714"/>
                </a:cubicBezTo>
                <a:cubicBezTo>
                  <a:pt x="1241" y="705"/>
                  <a:pt x="1234" y="694"/>
                  <a:pt x="1233" y="680"/>
                </a:cubicBezTo>
                <a:cubicBezTo>
                  <a:pt x="1231" y="667"/>
                  <a:pt x="1226" y="662"/>
                  <a:pt x="1226" y="646"/>
                </a:cubicBezTo>
                <a:cubicBezTo>
                  <a:pt x="1226" y="630"/>
                  <a:pt x="1221" y="631"/>
                  <a:pt x="1249" y="605"/>
                </a:cubicBezTo>
                <a:cubicBezTo>
                  <a:pt x="1277" y="579"/>
                  <a:pt x="1303" y="538"/>
                  <a:pt x="1305" y="529"/>
                </a:cubicBezTo>
                <a:cubicBezTo>
                  <a:pt x="1308" y="519"/>
                  <a:pt x="1307" y="512"/>
                  <a:pt x="1305" y="505"/>
                </a:cubicBezTo>
                <a:cubicBezTo>
                  <a:pt x="1303" y="498"/>
                  <a:pt x="1267" y="512"/>
                  <a:pt x="1259" y="512"/>
                </a:cubicBezTo>
                <a:cubicBezTo>
                  <a:pt x="1250" y="512"/>
                  <a:pt x="1235" y="493"/>
                  <a:pt x="1234" y="487"/>
                </a:cubicBezTo>
                <a:cubicBezTo>
                  <a:pt x="1232" y="480"/>
                  <a:pt x="1219" y="473"/>
                  <a:pt x="1208" y="463"/>
                </a:cubicBezTo>
                <a:cubicBezTo>
                  <a:pt x="1197" y="453"/>
                  <a:pt x="1206" y="439"/>
                  <a:pt x="1197" y="428"/>
                </a:cubicBezTo>
                <a:cubicBezTo>
                  <a:pt x="1189" y="417"/>
                  <a:pt x="1185" y="401"/>
                  <a:pt x="1183" y="391"/>
                </a:cubicBezTo>
                <a:cubicBezTo>
                  <a:pt x="1181" y="382"/>
                  <a:pt x="1196" y="398"/>
                  <a:pt x="1207" y="411"/>
                </a:cubicBezTo>
                <a:cubicBezTo>
                  <a:pt x="1218" y="423"/>
                  <a:pt x="1232" y="447"/>
                  <a:pt x="1236" y="455"/>
                </a:cubicBezTo>
                <a:cubicBezTo>
                  <a:pt x="1240" y="464"/>
                  <a:pt x="1244" y="476"/>
                  <a:pt x="1245" y="487"/>
                </a:cubicBezTo>
                <a:cubicBezTo>
                  <a:pt x="1245" y="497"/>
                  <a:pt x="1252" y="498"/>
                  <a:pt x="1262" y="497"/>
                </a:cubicBezTo>
                <a:cubicBezTo>
                  <a:pt x="1272" y="497"/>
                  <a:pt x="1308" y="478"/>
                  <a:pt x="1320" y="472"/>
                </a:cubicBezTo>
                <a:cubicBezTo>
                  <a:pt x="1333" y="466"/>
                  <a:pt x="1348" y="449"/>
                  <a:pt x="1354" y="432"/>
                </a:cubicBezTo>
                <a:cubicBezTo>
                  <a:pt x="1360" y="415"/>
                  <a:pt x="1341" y="417"/>
                  <a:pt x="1333" y="409"/>
                </a:cubicBezTo>
                <a:cubicBezTo>
                  <a:pt x="1325" y="401"/>
                  <a:pt x="1325" y="409"/>
                  <a:pt x="1314" y="412"/>
                </a:cubicBezTo>
                <a:cubicBezTo>
                  <a:pt x="1304" y="414"/>
                  <a:pt x="1296" y="401"/>
                  <a:pt x="1280" y="386"/>
                </a:cubicBezTo>
                <a:cubicBezTo>
                  <a:pt x="1264" y="370"/>
                  <a:pt x="1274" y="375"/>
                  <a:pt x="1277" y="372"/>
                </a:cubicBezTo>
                <a:cubicBezTo>
                  <a:pt x="1281" y="369"/>
                  <a:pt x="1297" y="380"/>
                  <a:pt x="1306" y="391"/>
                </a:cubicBezTo>
                <a:cubicBezTo>
                  <a:pt x="1315" y="401"/>
                  <a:pt x="1317" y="397"/>
                  <a:pt x="1328" y="397"/>
                </a:cubicBezTo>
                <a:cubicBezTo>
                  <a:pt x="1339" y="397"/>
                  <a:pt x="1341" y="402"/>
                  <a:pt x="1356" y="407"/>
                </a:cubicBezTo>
                <a:cubicBezTo>
                  <a:pt x="1370" y="411"/>
                  <a:pt x="1378" y="405"/>
                  <a:pt x="1390" y="406"/>
                </a:cubicBezTo>
                <a:cubicBezTo>
                  <a:pt x="1402" y="407"/>
                  <a:pt x="1400" y="413"/>
                  <a:pt x="1409" y="427"/>
                </a:cubicBezTo>
                <a:cubicBezTo>
                  <a:pt x="1417" y="440"/>
                  <a:pt x="1414" y="436"/>
                  <a:pt x="1432" y="438"/>
                </a:cubicBezTo>
                <a:cubicBezTo>
                  <a:pt x="1451" y="439"/>
                  <a:pt x="1437" y="438"/>
                  <a:pt x="1437" y="449"/>
                </a:cubicBezTo>
                <a:cubicBezTo>
                  <a:pt x="1437" y="461"/>
                  <a:pt x="1439" y="465"/>
                  <a:pt x="1450" y="480"/>
                </a:cubicBezTo>
                <a:cubicBezTo>
                  <a:pt x="1461" y="494"/>
                  <a:pt x="1465" y="521"/>
                  <a:pt x="1468" y="535"/>
                </a:cubicBezTo>
                <a:cubicBezTo>
                  <a:pt x="1472" y="548"/>
                  <a:pt x="1479" y="535"/>
                  <a:pt x="1490" y="535"/>
                </a:cubicBezTo>
                <a:cubicBezTo>
                  <a:pt x="1500" y="535"/>
                  <a:pt x="1490" y="544"/>
                  <a:pt x="1499" y="557"/>
                </a:cubicBezTo>
                <a:cubicBezTo>
                  <a:pt x="1507" y="571"/>
                  <a:pt x="1513" y="553"/>
                  <a:pt x="1513" y="548"/>
                </a:cubicBezTo>
                <a:cubicBezTo>
                  <a:pt x="1513" y="543"/>
                  <a:pt x="1508" y="530"/>
                  <a:pt x="1503" y="526"/>
                </a:cubicBezTo>
                <a:cubicBezTo>
                  <a:pt x="1498" y="522"/>
                  <a:pt x="1491" y="523"/>
                  <a:pt x="1497" y="516"/>
                </a:cubicBezTo>
                <a:cubicBezTo>
                  <a:pt x="1503" y="509"/>
                  <a:pt x="1498" y="503"/>
                  <a:pt x="1498" y="493"/>
                </a:cubicBezTo>
                <a:cubicBezTo>
                  <a:pt x="1498" y="484"/>
                  <a:pt x="1499" y="477"/>
                  <a:pt x="1503" y="473"/>
                </a:cubicBezTo>
                <a:cubicBezTo>
                  <a:pt x="1507" y="469"/>
                  <a:pt x="1522" y="454"/>
                  <a:pt x="1532" y="443"/>
                </a:cubicBezTo>
                <a:cubicBezTo>
                  <a:pt x="1541" y="432"/>
                  <a:pt x="1548" y="430"/>
                  <a:pt x="1561" y="431"/>
                </a:cubicBezTo>
                <a:cubicBezTo>
                  <a:pt x="1574" y="432"/>
                  <a:pt x="1564" y="433"/>
                  <a:pt x="1571" y="444"/>
                </a:cubicBezTo>
                <a:cubicBezTo>
                  <a:pt x="1579" y="454"/>
                  <a:pt x="1580" y="468"/>
                  <a:pt x="1589" y="478"/>
                </a:cubicBezTo>
                <a:cubicBezTo>
                  <a:pt x="1597" y="488"/>
                  <a:pt x="1598" y="476"/>
                  <a:pt x="1605" y="473"/>
                </a:cubicBezTo>
                <a:cubicBezTo>
                  <a:pt x="1612" y="470"/>
                  <a:pt x="1607" y="483"/>
                  <a:pt x="1612" y="493"/>
                </a:cubicBezTo>
                <a:cubicBezTo>
                  <a:pt x="1617" y="503"/>
                  <a:pt x="1614" y="517"/>
                  <a:pt x="1614" y="526"/>
                </a:cubicBezTo>
                <a:cubicBezTo>
                  <a:pt x="1614" y="535"/>
                  <a:pt x="1625" y="545"/>
                  <a:pt x="1632" y="553"/>
                </a:cubicBezTo>
                <a:cubicBezTo>
                  <a:pt x="1639" y="561"/>
                  <a:pt x="1636" y="566"/>
                  <a:pt x="1632" y="569"/>
                </a:cubicBezTo>
                <a:cubicBezTo>
                  <a:pt x="1628" y="572"/>
                  <a:pt x="1619" y="561"/>
                  <a:pt x="1612" y="554"/>
                </a:cubicBezTo>
                <a:cubicBezTo>
                  <a:pt x="1606" y="547"/>
                  <a:pt x="1596" y="551"/>
                  <a:pt x="1602" y="559"/>
                </a:cubicBezTo>
                <a:cubicBezTo>
                  <a:pt x="1609" y="566"/>
                  <a:pt x="1613" y="580"/>
                  <a:pt x="1621" y="594"/>
                </a:cubicBezTo>
                <a:cubicBezTo>
                  <a:pt x="1628" y="609"/>
                  <a:pt x="1644" y="625"/>
                  <a:pt x="1655" y="641"/>
                </a:cubicBezTo>
                <a:cubicBezTo>
                  <a:pt x="1666" y="656"/>
                  <a:pt x="1702" y="662"/>
                  <a:pt x="1715" y="662"/>
                </a:cubicBezTo>
                <a:cubicBezTo>
                  <a:pt x="1729" y="662"/>
                  <a:pt x="1756" y="674"/>
                  <a:pt x="1769" y="676"/>
                </a:cubicBezTo>
                <a:close/>
                <a:moveTo>
                  <a:pt x="1185" y="349"/>
                </a:moveTo>
                <a:cubicBezTo>
                  <a:pt x="1180" y="359"/>
                  <a:pt x="1177" y="366"/>
                  <a:pt x="1170" y="364"/>
                </a:cubicBezTo>
                <a:cubicBezTo>
                  <a:pt x="1162" y="361"/>
                  <a:pt x="1137" y="362"/>
                  <a:pt x="1124" y="358"/>
                </a:cubicBezTo>
                <a:cubicBezTo>
                  <a:pt x="1112" y="354"/>
                  <a:pt x="1093" y="346"/>
                  <a:pt x="1090" y="355"/>
                </a:cubicBezTo>
                <a:cubicBezTo>
                  <a:pt x="1086" y="364"/>
                  <a:pt x="1098" y="372"/>
                  <a:pt x="1077" y="364"/>
                </a:cubicBezTo>
                <a:cubicBezTo>
                  <a:pt x="1056" y="357"/>
                  <a:pt x="1033" y="348"/>
                  <a:pt x="1031" y="341"/>
                </a:cubicBezTo>
                <a:cubicBezTo>
                  <a:pt x="1028" y="334"/>
                  <a:pt x="1039" y="316"/>
                  <a:pt x="1024" y="316"/>
                </a:cubicBezTo>
                <a:cubicBezTo>
                  <a:pt x="1009" y="316"/>
                  <a:pt x="988" y="315"/>
                  <a:pt x="981" y="320"/>
                </a:cubicBezTo>
                <a:cubicBezTo>
                  <a:pt x="974" y="325"/>
                  <a:pt x="948" y="334"/>
                  <a:pt x="940" y="332"/>
                </a:cubicBezTo>
                <a:cubicBezTo>
                  <a:pt x="932" y="329"/>
                  <a:pt x="920" y="327"/>
                  <a:pt x="934" y="321"/>
                </a:cubicBezTo>
                <a:cubicBezTo>
                  <a:pt x="947" y="315"/>
                  <a:pt x="963" y="318"/>
                  <a:pt x="965" y="310"/>
                </a:cubicBezTo>
                <a:cubicBezTo>
                  <a:pt x="967" y="301"/>
                  <a:pt x="953" y="300"/>
                  <a:pt x="967" y="292"/>
                </a:cubicBezTo>
                <a:cubicBezTo>
                  <a:pt x="980" y="284"/>
                  <a:pt x="975" y="278"/>
                  <a:pt x="984" y="274"/>
                </a:cubicBezTo>
                <a:cubicBezTo>
                  <a:pt x="994" y="269"/>
                  <a:pt x="1006" y="270"/>
                  <a:pt x="1013" y="268"/>
                </a:cubicBezTo>
                <a:cubicBezTo>
                  <a:pt x="1020" y="265"/>
                  <a:pt x="1011" y="263"/>
                  <a:pt x="1024" y="270"/>
                </a:cubicBezTo>
                <a:cubicBezTo>
                  <a:pt x="1037" y="278"/>
                  <a:pt x="1046" y="292"/>
                  <a:pt x="1053" y="293"/>
                </a:cubicBezTo>
                <a:cubicBezTo>
                  <a:pt x="1059" y="294"/>
                  <a:pt x="1064" y="299"/>
                  <a:pt x="1059" y="302"/>
                </a:cubicBezTo>
                <a:cubicBezTo>
                  <a:pt x="1055" y="306"/>
                  <a:pt x="1048" y="308"/>
                  <a:pt x="1046" y="308"/>
                </a:cubicBezTo>
                <a:cubicBezTo>
                  <a:pt x="1043" y="308"/>
                  <a:pt x="1042" y="315"/>
                  <a:pt x="1044" y="316"/>
                </a:cubicBezTo>
                <a:cubicBezTo>
                  <a:pt x="1047" y="316"/>
                  <a:pt x="1053" y="327"/>
                  <a:pt x="1057" y="324"/>
                </a:cubicBezTo>
                <a:cubicBezTo>
                  <a:pt x="1061" y="321"/>
                  <a:pt x="1057" y="316"/>
                  <a:pt x="1064" y="313"/>
                </a:cubicBezTo>
                <a:cubicBezTo>
                  <a:pt x="1072" y="311"/>
                  <a:pt x="1080" y="307"/>
                  <a:pt x="1076" y="302"/>
                </a:cubicBezTo>
                <a:cubicBezTo>
                  <a:pt x="1073" y="297"/>
                  <a:pt x="1069" y="291"/>
                  <a:pt x="1076" y="295"/>
                </a:cubicBezTo>
                <a:cubicBezTo>
                  <a:pt x="1083" y="298"/>
                  <a:pt x="1089" y="296"/>
                  <a:pt x="1081" y="289"/>
                </a:cubicBezTo>
                <a:cubicBezTo>
                  <a:pt x="1074" y="281"/>
                  <a:pt x="1071" y="281"/>
                  <a:pt x="1062" y="274"/>
                </a:cubicBezTo>
                <a:cubicBezTo>
                  <a:pt x="1053" y="268"/>
                  <a:pt x="1043" y="264"/>
                  <a:pt x="1043" y="259"/>
                </a:cubicBezTo>
                <a:cubicBezTo>
                  <a:pt x="1043" y="254"/>
                  <a:pt x="1037" y="245"/>
                  <a:pt x="1046" y="248"/>
                </a:cubicBezTo>
                <a:cubicBezTo>
                  <a:pt x="1055" y="252"/>
                  <a:pt x="1087" y="269"/>
                  <a:pt x="1087" y="276"/>
                </a:cubicBezTo>
                <a:cubicBezTo>
                  <a:pt x="1087" y="283"/>
                  <a:pt x="1096" y="295"/>
                  <a:pt x="1088" y="300"/>
                </a:cubicBezTo>
                <a:cubicBezTo>
                  <a:pt x="1080" y="306"/>
                  <a:pt x="1096" y="308"/>
                  <a:pt x="1099" y="311"/>
                </a:cubicBezTo>
                <a:cubicBezTo>
                  <a:pt x="1102" y="315"/>
                  <a:pt x="1101" y="324"/>
                  <a:pt x="1110" y="322"/>
                </a:cubicBezTo>
                <a:cubicBezTo>
                  <a:pt x="1119" y="321"/>
                  <a:pt x="1126" y="322"/>
                  <a:pt x="1121" y="312"/>
                </a:cubicBezTo>
                <a:cubicBezTo>
                  <a:pt x="1116" y="303"/>
                  <a:pt x="1107" y="299"/>
                  <a:pt x="1116" y="295"/>
                </a:cubicBezTo>
                <a:cubicBezTo>
                  <a:pt x="1124" y="292"/>
                  <a:pt x="1126" y="288"/>
                  <a:pt x="1128" y="302"/>
                </a:cubicBezTo>
                <a:cubicBezTo>
                  <a:pt x="1131" y="316"/>
                  <a:pt x="1128" y="322"/>
                  <a:pt x="1148" y="322"/>
                </a:cubicBezTo>
                <a:cubicBezTo>
                  <a:pt x="1168" y="323"/>
                  <a:pt x="1181" y="317"/>
                  <a:pt x="1184" y="323"/>
                </a:cubicBezTo>
                <a:cubicBezTo>
                  <a:pt x="1186" y="329"/>
                  <a:pt x="1190" y="339"/>
                  <a:pt x="1185" y="349"/>
                </a:cubicBezTo>
                <a:close/>
                <a:moveTo>
                  <a:pt x="1218" y="286"/>
                </a:moveTo>
                <a:cubicBezTo>
                  <a:pt x="1204" y="285"/>
                  <a:pt x="1181" y="281"/>
                  <a:pt x="1170" y="281"/>
                </a:cubicBezTo>
                <a:cubicBezTo>
                  <a:pt x="1160" y="281"/>
                  <a:pt x="1155" y="283"/>
                  <a:pt x="1155" y="283"/>
                </a:cubicBezTo>
                <a:cubicBezTo>
                  <a:pt x="1146" y="281"/>
                  <a:pt x="1124" y="287"/>
                  <a:pt x="1135" y="273"/>
                </a:cubicBezTo>
                <a:cubicBezTo>
                  <a:pt x="1146" y="258"/>
                  <a:pt x="1139" y="240"/>
                  <a:pt x="1153" y="245"/>
                </a:cubicBezTo>
                <a:cubicBezTo>
                  <a:pt x="1166" y="250"/>
                  <a:pt x="1167" y="269"/>
                  <a:pt x="1176" y="258"/>
                </a:cubicBezTo>
                <a:cubicBezTo>
                  <a:pt x="1184" y="246"/>
                  <a:pt x="1193" y="232"/>
                  <a:pt x="1196" y="242"/>
                </a:cubicBezTo>
                <a:cubicBezTo>
                  <a:pt x="1198" y="251"/>
                  <a:pt x="1184" y="258"/>
                  <a:pt x="1202" y="266"/>
                </a:cubicBezTo>
                <a:cubicBezTo>
                  <a:pt x="1219" y="274"/>
                  <a:pt x="1231" y="287"/>
                  <a:pt x="1218" y="286"/>
                </a:cubicBezTo>
                <a:close/>
                <a:moveTo>
                  <a:pt x="1298" y="317"/>
                </a:moveTo>
                <a:cubicBezTo>
                  <a:pt x="1286" y="317"/>
                  <a:pt x="1271" y="315"/>
                  <a:pt x="1271" y="308"/>
                </a:cubicBezTo>
                <a:cubicBezTo>
                  <a:pt x="1271" y="301"/>
                  <a:pt x="1271" y="292"/>
                  <a:pt x="1271" y="292"/>
                </a:cubicBezTo>
                <a:cubicBezTo>
                  <a:pt x="1264" y="276"/>
                  <a:pt x="1255" y="273"/>
                  <a:pt x="1255" y="262"/>
                </a:cubicBezTo>
                <a:cubicBezTo>
                  <a:pt x="1255" y="251"/>
                  <a:pt x="1262" y="242"/>
                  <a:pt x="1276" y="242"/>
                </a:cubicBezTo>
                <a:cubicBezTo>
                  <a:pt x="1289" y="242"/>
                  <a:pt x="1296" y="240"/>
                  <a:pt x="1286" y="252"/>
                </a:cubicBezTo>
                <a:cubicBezTo>
                  <a:pt x="1276" y="263"/>
                  <a:pt x="1266" y="264"/>
                  <a:pt x="1280" y="283"/>
                </a:cubicBezTo>
                <a:cubicBezTo>
                  <a:pt x="1293" y="301"/>
                  <a:pt x="1311" y="317"/>
                  <a:pt x="1298" y="317"/>
                </a:cubicBezTo>
                <a:close/>
                <a:moveTo>
                  <a:pt x="1756" y="431"/>
                </a:moveTo>
                <a:cubicBezTo>
                  <a:pt x="1762" y="433"/>
                  <a:pt x="1764" y="405"/>
                  <a:pt x="1752" y="409"/>
                </a:cubicBezTo>
                <a:cubicBezTo>
                  <a:pt x="1739" y="413"/>
                  <a:pt x="1748" y="429"/>
                  <a:pt x="1756" y="431"/>
                </a:cubicBezTo>
                <a:close/>
                <a:moveTo>
                  <a:pt x="1773" y="511"/>
                </a:moveTo>
                <a:cubicBezTo>
                  <a:pt x="1778" y="515"/>
                  <a:pt x="1779" y="522"/>
                  <a:pt x="1778" y="532"/>
                </a:cubicBezTo>
                <a:cubicBezTo>
                  <a:pt x="1777" y="543"/>
                  <a:pt x="1768" y="542"/>
                  <a:pt x="1784" y="548"/>
                </a:cubicBezTo>
                <a:cubicBezTo>
                  <a:pt x="1800" y="555"/>
                  <a:pt x="1819" y="566"/>
                  <a:pt x="1814" y="545"/>
                </a:cubicBezTo>
                <a:cubicBezTo>
                  <a:pt x="1809" y="525"/>
                  <a:pt x="1813" y="522"/>
                  <a:pt x="1796" y="506"/>
                </a:cubicBezTo>
                <a:cubicBezTo>
                  <a:pt x="1779" y="490"/>
                  <a:pt x="1778" y="500"/>
                  <a:pt x="1776" y="487"/>
                </a:cubicBezTo>
                <a:cubicBezTo>
                  <a:pt x="1774" y="474"/>
                  <a:pt x="1770" y="449"/>
                  <a:pt x="1763" y="458"/>
                </a:cubicBezTo>
                <a:cubicBezTo>
                  <a:pt x="1757" y="467"/>
                  <a:pt x="1753" y="470"/>
                  <a:pt x="1759" y="484"/>
                </a:cubicBezTo>
                <a:cubicBezTo>
                  <a:pt x="1766" y="498"/>
                  <a:pt x="1767" y="508"/>
                  <a:pt x="1773" y="511"/>
                </a:cubicBezTo>
                <a:close/>
                <a:moveTo>
                  <a:pt x="1737" y="545"/>
                </a:moveTo>
                <a:cubicBezTo>
                  <a:pt x="1731" y="552"/>
                  <a:pt x="1720" y="568"/>
                  <a:pt x="1712" y="574"/>
                </a:cubicBezTo>
                <a:cubicBezTo>
                  <a:pt x="1704" y="580"/>
                  <a:pt x="1691" y="572"/>
                  <a:pt x="1692" y="585"/>
                </a:cubicBezTo>
                <a:cubicBezTo>
                  <a:pt x="1693" y="598"/>
                  <a:pt x="1694" y="604"/>
                  <a:pt x="1695" y="614"/>
                </a:cubicBezTo>
                <a:cubicBezTo>
                  <a:pt x="1696" y="623"/>
                  <a:pt x="1698" y="629"/>
                  <a:pt x="1712" y="629"/>
                </a:cubicBezTo>
                <a:cubicBezTo>
                  <a:pt x="1726" y="629"/>
                  <a:pt x="1733" y="633"/>
                  <a:pt x="1738" y="632"/>
                </a:cubicBezTo>
                <a:cubicBezTo>
                  <a:pt x="1742" y="630"/>
                  <a:pt x="1741" y="621"/>
                  <a:pt x="1747" y="610"/>
                </a:cubicBezTo>
                <a:cubicBezTo>
                  <a:pt x="1753" y="598"/>
                  <a:pt x="1762" y="601"/>
                  <a:pt x="1758" y="593"/>
                </a:cubicBezTo>
                <a:cubicBezTo>
                  <a:pt x="1755" y="584"/>
                  <a:pt x="1755" y="586"/>
                  <a:pt x="1755" y="578"/>
                </a:cubicBezTo>
                <a:cubicBezTo>
                  <a:pt x="1755" y="569"/>
                  <a:pt x="1759" y="575"/>
                  <a:pt x="1757" y="561"/>
                </a:cubicBezTo>
                <a:cubicBezTo>
                  <a:pt x="1754" y="546"/>
                  <a:pt x="1743" y="536"/>
                  <a:pt x="1737" y="545"/>
                </a:cubicBezTo>
                <a:close/>
                <a:moveTo>
                  <a:pt x="1936" y="632"/>
                </a:moveTo>
                <a:cubicBezTo>
                  <a:pt x="1924" y="619"/>
                  <a:pt x="1903" y="610"/>
                  <a:pt x="1895" y="611"/>
                </a:cubicBezTo>
                <a:cubicBezTo>
                  <a:pt x="1886" y="612"/>
                  <a:pt x="1879" y="625"/>
                  <a:pt x="1874" y="620"/>
                </a:cubicBezTo>
                <a:cubicBezTo>
                  <a:pt x="1869" y="615"/>
                  <a:pt x="1855" y="593"/>
                  <a:pt x="1847" y="599"/>
                </a:cubicBezTo>
                <a:cubicBezTo>
                  <a:pt x="1840" y="606"/>
                  <a:pt x="1848" y="614"/>
                  <a:pt x="1839" y="614"/>
                </a:cubicBezTo>
                <a:cubicBezTo>
                  <a:pt x="1829" y="614"/>
                  <a:pt x="1827" y="625"/>
                  <a:pt x="1825" y="610"/>
                </a:cubicBezTo>
                <a:cubicBezTo>
                  <a:pt x="1823" y="595"/>
                  <a:pt x="1815" y="587"/>
                  <a:pt x="1813" y="598"/>
                </a:cubicBezTo>
                <a:cubicBezTo>
                  <a:pt x="1811" y="610"/>
                  <a:pt x="1810" y="617"/>
                  <a:pt x="1806" y="609"/>
                </a:cubicBezTo>
                <a:cubicBezTo>
                  <a:pt x="1801" y="600"/>
                  <a:pt x="1798" y="606"/>
                  <a:pt x="1798" y="597"/>
                </a:cubicBezTo>
                <a:cubicBezTo>
                  <a:pt x="1798" y="589"/>
                  <a:pt x="1779" y="580"/>
                  <a:pt x="1772" y="589"/>
                </a:cubicBezTo>
                <a:cubicBezTo>
                  <a:pt x="1767" y="595"/>
                  <a:pt x="1765" y="596"/>
                  <a:pt x="1763" y="609"/>
                </a:cubicBezTo>
                <a:cubicBezTo>
                  <a:pt x="1761" y="622"/>
                  <a:pt x="1757" y="643"/>
                  <a:pt x="1767" y="637"/>
                </a:cubicBezTo>
                <a:cubicBezTo>
                  <a:pt x="1777" y="632"/>
                  <a:pt x="1779" y="636"/>
                  <a:pt x="1784" y="630"/>
                </a:cubicBezTo>
                <a:cubicBezTo>
                  <a:pt x="1789" y="623"/>
                  <a:pt x="1794" y="619"/>
                  <a:pt x="1803" y="623"/>
                </a:cubicBezTo>
                <a:cubicBezTo>
                  <a:pt x="1811" y="627"/>
                  <a:pt x="1808" y="627"/>
                  <a:pt x="1823" y="625"/>
                </a:cubicBezTo>
                <a:cubicBezTo>
                  <a:pt x="1838" y="623"/>
                  <a:pt x="1845" y="623"/>
                  <a:pt x="1856" y="630"/>
                </a:cubicBezTo>
                <a:cubicBezTo>
                  <a:pt x="1866" y="636"/>
                  <a:pt x="1887" y="632"/>
                  <a:pt x="1887" y="639"/>
                </a:cubicBezTo>
                <a:cubicBezTo>
                  <a:pt x="1887" y="646"/>
                  <a:pt x="1865" y="650"/>
                  <a:pt x="1887" y="657"/>
                </a:cubicBezTo>
                <a:cubicBezTo>
                  <a:pt x="1909" y="664"/>
                  <a:pt x="1914" y="679"/>
                  <a:pt x="1920" y="671"/>
                </a:cubicBezTo>
                <a:cubicBezTo>
                  <a:pt x="1927" y="664"/>
                  <a:pt x="1936" y="653"/>
                  <a:pt x="1943" y="661"/>
                </a:cubicBezTo>
                <a:cubicBezTo>
                  <a:pt x="1949" y="668"/>
                  <a:pt x="1975" y="689"/>
                  <a:pt x="1970" y="678"/>
                </a:cubicBezTo>
                <a:cubicBezTo>
                  <a:pt x="1966" y="667"/>
                  <a:pt x="1967" y="656"/>
                  <a:pt x="1982" y="644"/>
                </a:cubicBezTo>
                <a:cubicBezTo>
                  <a:pt x="1997" y="632"/>
                  <a:pt x="1993" y="626"/>
                  <a:pt x="1986" y="626"/>
                </a:cubicBezTo>
                <a:cubicBezTo>
                  <a:pt x="1980" y="626"/>
                  <a:pt x="1980" y="634"/>
                  <a:pt x="1965" y="636"/>
                </a:cubicBezTo>
                <a:cubicBezTo>
                  <a:pt x="1949" y="638"/>
                  <a:pt x="1949" y="646"/>
                  <a:pt x="1936" y="632"/>
                </a:cubicBezTo>
                <a:close/>
                <a:moveTo>
                  <a:pt x="1943" y="755"/>
                </a:moveTo>
                <a:cubicBezTo>
                  <a:pt x="1934" y="733"/>
                  <a:pt x="1934" y="716"/>
                  <a:pt x="1930" y="706"/>
                </a:cubicBezTo>
                <a:cubicBezTo>
                  <a:pt x="1925" y="697"/>
                  <a:pt x="1929" y="685"/>
                  <a:pt x="1914" y="685"/>
                </a:cubicBezTo>
                <a:cubicBezTo>
                  <a:pt x="1909" y="685"/>
                  <a:pt x="1909" y="689"/>
                  <a:pt x="1904" y="702"/>
                </a:cubicBezTo>
                <a:cubicBezTo>
                  <a:pt x="1899" y="714"/>
                  <a:pt x="1905" y="737"/>
                  <a:pt x="1893" y="734"/>
                </a:cubicBezTo>
                <a:cubicBezTo>
                  <a:pt x="1880" y="731"/>
                  <a:pt x="1875" y="725"/>
                  <a:pt x="1872" y="713"/>
                </a:cubicBezTo>
                <a:cubicBezTo>
                  <a:pt x="1869" y="701"/>
                  <a:pt x="1876" y="689"/>
                  <a:pt x="1866" y="689"/>
                </a:cubicBezTo>
                <a:cubicBezTo>
                  <a:pt x="1857" y="689"/>
                  <a:pt x="1830" y="683"/>
                  <a:pt x="1824" y="693"/>
                </a:cubicBezTo>
                <a:cubicBezTo>
                  <a:pt x="1817" y="703"/>
                  <a:pt x="1826" y="707"/>
                  <a:pt x="1811" y="707"/>
                </a:cubicBezTo>
                <a:cubicBezTo>
                  <a:pt x="1797" y="707"/>
                  <a:pt x="1792" y="707"/>
                  <a:pt x="1784" y="717"/>
                </a:cubicBezTo>
                <a:cubicBezTo>
                  <a:pt x="1776" y="726"/>
                  <a:pt x="1766" y="753"/>
                  <a:pt x="1725" y="755"/>
                </a:cubicBezTo>
                <a:cubicBezTo>
                  <a:pt x="1685" y="756"/>
                  <a:pt x="1705" y="778"/>
                  <a:pt x="1705" y="802"/>
                </a:cubicBezTo>
                <a:cubicBezTo>
                  <a:pt x="1705" y="825"/>
                  <a:pt x="1684" y="840"/>
                  <a:pt x="1693" y="848"/>
                </a:cubicBezTo>
                <a:cubicBezTo>
                  <a:pt x="1703" y="857"/>
                  <a:pt x="1690" y="868"/>
                  <a:pt x="1710" y="861"/>
                </a:cubicBezTo>
                <a:cubicBezTo>
                  <a:pt x="1730" y="855"/>
                  <a:pt x="1748" y="853"/>
                  <a:pt x="1779" y="848"/>
                </a:cubicBezTo>
                <a:cubicBezTo>
                  <a:pt x="1810" y="843"/>
                  <a:pt x="1825" y="842"/>
                  <a:pt x="1826" y="857"/>
                </a:cubicBezTo>
                <a:cubicBezTo>
                  <a:pt x="1827" y="872"/>
                  <a:pt x="1822" y="861"/>
                  <a:pt x="1834" y="864"/>
                </a:cubicBezTo>
                <a:cubicBezTo>
                  <a:pt x="1846" y="867"/>
                  <a:pt x="1833" y="887"/>
                  <a:pt x="1847" y="889"/>
                </a:cubicBezTo>
                <a:cubicBezTo>
                  <a:pt x="1862" y="891"/>
                  <a:pt x="1853" y="901"/>
                  <a:pt x="1865" y="901"/>
                </a:cubicBezTo>
                <a:cubicBezTo>
                  <a:pt x="1878" y="901"/>
                  <a:pt x="1882" y="914"/>
                  <a:pt x="1872" y="914"/>
                </a:cubicBezTo>
                <a:cubicBezTo>
                  <a:pt x="1862" y="914"/>
                  <a:pt x="1846" y="936"/>
                  <a:pt x="1862" y="929"/>
                </a:cubicBezTo>
                <a:cubicBezTo>
                  <a:pt x="1877" y="921"/>
                  <a:pt x="1892" y="919"/>
                  <a:pt x="1892" y="908"/>
                </a:cubicBezTo>
                <a:cubicBezTo>
                  <a:pt x="1892" y="896"/>
                  <a:pt x="1890" y="895"/>
                  <a:pt x="1908" y="881"/>
                </a:cubicBezTo>
                <a:cubicBezTo>
                  <a:pt x="1926" y="867"/>
                  <a:pt x="1967" y="833"/>
                  <a:pt x="1965" y="806"/>
                </a:cubicBezTo>
                <a:cubicBezTo>
                  <a:pt x="1962" y="778"/>
                  <a:pt x="1951" y="776"/>
                  <a:pt x="1943" y="755"/>
                </a:cubicBezTo>
                <a:close/>
                <a:moveTo>
                  <a:pt x="2067" y="868"/>
                </a:moveTo>
                <a:cubicBezTo>
                  <a:pt x="2059" y="864"/>
                  <a:pt x="2059" y="871"/>
                  <a:pt x="2054" y="885"/>
                </a:cubicBezTo>
                <a:cubicBezTo>
                  <a:pt x="2050" y="899"/>
                  <a:pt x="2026" y="905"/>
                  <a:pt x="2022" y="908"/>
                </a:cubicBezTo>
                <a:cubicBezTo>
                  <a:pt x="2019" y="911"/>
                  <a:pt x="2011" y="919"/>
                  <a:pt x="2011" y="919"/>
                </a:cubicBezTo>
                <a:cubicBezTo>
                  <a:pt x="1993" y="930"/>
                  <a:pt x="1958" y="942"/>
                  <a:pt x="1967" y="951"/>
                </a:cubicBezTo>
                <a:cubicBezTo>
                  <a:pt x="1975" y="961"/>
                  <a:pt x="1981" y="955"/>
                  <a:pt x="2002" y="945"/>
                </a:cubicBezTo>
                <a:cubicBezTo>
                  <a:pt x="2022" y="934"/>
                  <a:pt x="2028" y="921"/>
                  <a:pt x="2039" y="913"/>
                </a:cubicBezTo>
                <a:cubicBezTo>
                  <a:pt x="2051" y="906"/>
                  <a:pt x="2057" y="907"/>
                  <a:pt x="2066" y="897"/>
                </a:cubicBezTo>
                <a:cubicBezTo>
                  <a:pt x="2074" y="888"/>
                  <a:pt x="2074" y="872"/>
                  <a:pt x="2067" y="868"/>
                </a:cubicBezTo>
                <a:close/>
              </a:path>
            </a:pathLst>
          </a:custGeom>
          <a:solidFill>
            <a:srgbClr val="A11318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等腰三角形 3"/>
          <p:cNvSpPr/>
          <p:nvPr/>
        </p:nvSpPr>
        <p:spPr>
          <a:xfrm>
            <a:off x="87553" y="3611292"/>
            <a:ext cx="12104209" cy="3248295"/>
          </a:xfrm>
          <a:custGeom>
            <a:avLst/>
            <a:gdLst>
              <a:gd name="connsiteX0" fmla="*/ 0 w 3735238"/>
              <a:gd name="connsiteY0" fmla="*/ 1354347 h 1354347"/>
              <a:gd name="connsiteX1" fmla="*/ 1867619 w 3735238"/>
              <a:gd name="connsiteY1" fmla="*/ 0 h 1354347"/>
              <a:gd name="connsiteX2" fmla="*/ 3735238 w 3735238"/>
              <a:gd name="connsiteY2" fmla="*/ 1354347 h 1354347"/>
              <a:gd name="connsiteX3" fmla="*/ 0 w 3735238"/>
              <a:gd name="connsiteY3" fmla="*/ 1354347 h 1354347"/>
              <a:gd name="connsiteX0-1" fmla="*/ 0 w 8824823"/>
              <a:gd name="connsiteY0-2" fmla="*/ 1354347 h 1561381"/>
              <a:gd name="connsiteX1-3" fmla="*/ 1867619 w 8824823"/>
              <a:gd name="connsiteY1-4" fmla="*/ 0 h 1561381"/>
              <a:gd name="connsiteX2-5" fmla="*/ 8824823 w 8824823"/>
              <a:gd name="connsiteY2-6" fmla="*/ 1561381 h 1561381"/>
              <a:gd name="connsiteX3-7" fmla="*/ 0 w 8824823"/>
              <a:gd name="connsiteY3-8" fmla="*/ 1354347 h 1561381"/>
              <a:gd name="connsiteX0-9" fmla="*/ 0 w 9294963"/>
              <a:gd name="connsiteY0-10" fmla="*/ 2441275 h 2648309"/>
              <a:gd name="connsiteX1-11" fmla="*/ 9294963 w 9294963"/>
              <a:gd name="connsiteY1-12" fmla="*/ 0 h 2648309"/>
              <a:gd name="connsiteX2-13" fmla="*/ 8824823 w 9294963"/>
              <a:gd name="connsiteY2-14" fmla="*/ 2648309 h 2648309"/>
              <a:gd name="connsiteX3-15" fmla="*/ 0 w 9294963"/>
              <a:gd name="connsiteY3-16" fmla="*/ 2441275 h 2648309"/>
              <a:gd name="connsiteX0-17" fmla="*/ 0 w 8824823"/>
              <a:gd name="connsiteY0-18" fmla="*/ 3036498 h 3243532"/>
              <a:gd name="connsiteX1-19" fmla="*/ 8811884 w 8824823"/>
              <a:gd name="connsiteY1-20" fmla="*/ 0 h 3243532"/>
              <a:gd name="connsiteX2-21" fmla="*/ 8824823 w 8824823"/>
              <a:gd name="connsiteY2-22" fmla="*/ 3243532 h 3243532"/>
              <a:gd name="connsiteX3-23" fmla="*/ 0 w 8824823"/>
              <a:gd name="connsiteY3-24" fmla="*/ 3036498 h 3243532"/>
              <a:gd name="connsiteX0-25" fmla="*/ 0 w 12102860"/>
              <a:gd name="connsiteY0-26" fmla="*/ 3243532 h 3243532"/>
              <a:gd name="connsiteX1-27" fmla="*/ 12089921 w 12102860"/>
              <a:gd name="connsiteY1-28" fmla="*/ 0 h 3243532"/>
              <a:gd name="connsiteX2-29" fmla="*/ 12102860 w 12102860"/>
              <a:gd name="connsiteY2-30" fmla="*/ 3243532 h 3243532"/>
              <a:gd name="connsiteX3-31" fmla="*/ 0 w 12102860"/>
              <a:gd name="connsiteY3-32" fmla="*/ 3243532 h 3243532"/>
              <a:gd name="connsiteX0-33" fmla="*/ 0 w 12102860"/>
              <a:gd name="connsiteY0-34" fmla="*/ 3243532 h 3243532"/>
              <a:gd name="connsiteX1-35" fmla="*/ 12089921 w 12102860"/>
              <a:gd name="connsiteY1-36" fmla="*/ 0 h 3243532"/>
              <a:gd name="connsiteX2-37" fmla="*/ 12102860 w 12102860"/>
              <a:gd name="connsiteY2-38" fmla="*/ 3243532 h 3243532"/>
              <a:gd name="connsiteX3-39" fmla="*/ 0 w 12102860"/>
              <a:gd name="connsiteY3-40" fmla="*/ 3243532 h 3243532"/>
              <a:gd name="connsiteX0-41" fmla="*/ 0 w 12102860"/>
              <a:gd name="connsiteY0-42" fmla="*/ 3243532 h 3243532"/>
              <a:gd name="connsiteX1-43" fmla="*/ 12089921 w 12102860"/>
              <a:gd name="connsiteY1-44" fmla="*/ 0 h 3243532"/>
              <a:gd name="connsiteX2-45" fmla="*/ 12102860 w 12102860"/>
              <a:gd name="connsiteY2-46" fmla="*/ 3243532 h 3243532"/>
              <a:gd name="connsiteX3-47" fmla="*/ 0 w 12102860"/>
              <a:gd name="connsiteY3-48" fmla="*/ 3243532 h 3243532"/>
              <a:gd name="connsiteX0-49" fmla="*/ 0 w 12102860"/>
              <a:gd name="connsiteY0-50" fmla="*/ 3243532 h 3243532"/>
              <a:gd name="connsiteX1-51" fmla="*/ 12089921 w 12102860"/>
              <a:gd name="connsiteY1-52" fmla="*/ 0 h 3243532"/>
              <a:gd name="connsiteX2-53" fmla="*/ 12102860 w 12102860"/>
              <a:gd name="connsiteY2-54" fmla="*/ 3243532 h 3243532"/>
              <a:gd name="connsiteX3-55" fmla="*/ 0 w 12102860"/>
              <a:gd name="connsiteY3-56" fmla="*/ 3243532 h 3243532"/>
              <a:gd name="connsiteX0-57" fmla="*/ 0 w 12102860"/>
              <a:gd name="connsiteY0-58" fmla="*/ 3243532 h 3243532"/>
              <a:gd name="connsiteX1-59" fmla="*/ 12089921 w 12102860"/>
              <a:gd name="connsiteY1-60" fmla="*/ 0 h 3243532"/>
              <a:gd name="connsiteX2-61" fmla="*/ 12102860 w 12102860"/>
              <a:gd name="connsiteY2-62" fmla="*/ 3243532 h 3243532"/>
              <a:gd name="connsiteX3-63" fmla="*/ 0 w 12102860"/>
              <a:gd name="connsiteY3-64" fmla="*/ 3243532 h 3243532"/>
              <a:gd name="connsiteX0-65" fmla="*/ 0 w 12104209"/>
              <a:gd name="connsiteY0-66" fmla="*/ 3248295 h 3248295"/>
              <a:gd name="connsiteX1-67" fmla="*/ 12104209 w 12104209"/>
              <a:gd name="connsiteY1-68" fmla="*/ 0 h 3248295"/>
              <a:gd name="connsiteX2-69" fmla="*/ 12102860 w 12104209"/>
              <a:gd name="connsiteY2-70" fmla="*/ 3248295 h 3248295"/>
              <a:gd name="connsiteX3-71" fmla="*/ 0 w 12104209"/>
              <a:gd name="connsiteY3-72" fmla="*/ 3248295 h 32482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2104209" h="3248295">
                <a:moveTo>
                  <a:pt x="0" y="3248295"/>
                </a:moveTo>
                <a:cubicBezTo>
                  <a:pt x="4202501" y="-826248"/>
                  <a:pt x="7832695" y="2340634"/>
                  <a:pt x="12104209" y="0"/>
                </a:cubicBezTo>
                <a:cubicBezTo>
                  <a:pt x="12103759" y="1082765"/>
                  <a:pt x="12103310" y="2165530"/>
                  <a:pt x="12102860" y="3248295"/>
                </a:cubicBezTo>
                <a:lnTo>
                  <a:pt x="0" y="3248295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4" name="Picture 2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146321" y="3000147"/>
            <a:ext cx="5595245" cy="3325761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164066" y="1269554"/>
            <a:ext cx="6048672" cy="2952328"/>
          </a:xfrm>
          <a:prstGeom prst="rect">
            <a:avLst/>
          </a:prstGeom>
          <a:noFill/>
          <a:ln>
            <a:solidFill>
              <a:srgbClr val="A11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558290" y="316230"/>
            <a:ext cx="2994025" cy="953135"/>
          </a:xfrm>
          <a:prstGeom prst="rect">
            <a:avLst/>
          </a:prstGeom>
          <a:noFill/>
        </p:spPr>
        <p:txBody>
          <a:bodyPr wrap="square" lIns="91438" tIns="45719" rIns="91438" bIns="45719" rtlCol="0">
            <a:noAutofit/>
          </a:bodyPr>
          <a:lstStyle/>
          <a:p>
            <a:pPr algn="dist"/>
            <a:r>
              <a:rPr lang="en-US" altLang="en-US" sz="28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Key Insights</a:t>
            </a:r>
            <a:endParaRPr lang="en-US" altLang="en-US" sz="28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198418" y="1580812"/>
            <a:ext cx="5832648" cy="2331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☕</a:t>
            </a:r>
            <a:r>
              <a:rPr lang="en-US" altLang="en-US" sz="16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Coffee dominates – focus on premium brews</a:t>
            </a:r>
            <a:endParaRPr lang="en-US" altLang="en-US" sz="16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en-US" sz="16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🏢</a:t>
            </a:r>
            <a:r>
              <a:rPr lang="en-US" altLang="en-US" sz="16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Hell’s Kitchen = top performer</a:t>
            </a:r>
            <a:endParaRPr lang="en-US" altLang="en-US" sz="16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en-US" sz="16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⏰ Strongest sales: Morning hours</a:t>
            </a:r>
            <a:endParaRPr lang="en-US" altLang="en-US" sz="16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en-US" sz="16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just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📆</a:t>
            </a:r>
            <a:r>
              <a:rPr lang="en-US" altLang="en-US" sz="16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Weekdays &gt; Weekends</a:t>
            </a:r>
            <a:endParaRPr lang="en-US" altLang="en-US" sz="16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128" name="图片 10"/>
          <p:cNvPicPr>
            <a:picLocks noChangeAspect="1"/>
          </p:cNvPicPr>
          <p:nvPr/>
        </p:nvPicPr>
        <p:blipFill>
          <a:blip r:embed="rId4"/>
          <a:srcRect b="6364"/>
          <a:stretch>
            <a:fillRect/>
          </a:stretch>
        </p:blipFill>
        <p:spPr>
          <a:xfrm>
            <a:off x="0" y="351155"/>
            <a:ext cx="846455" cy="5270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Picture 4" descr="image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47705" y="0"/>
            <a:ext cx="1347470" cy="46545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0" y="336459"/>
            <a:ext cx="3714433" cy="720080"/>
            <a:chOff x="0" y="419410"/>
            <a:chExt cx="3714433" cy="720080"/>
          </a:xfrm>
        </p:grpSpPr>
        <p:sp>
          <p:nvSpPr>
            <p:cNvPr id="6" name="矩形 5"/>
            <p:cNvSpPr/>
            <p:nvPr/>
          </p:nvSpPr>
          <p:spPr>
            <a:xfrm>
              <a:off x="0" y="419410"/>
              <a:ext cx="485774" cy="720080"/>
            </a:xfrm>
            <a:prstGeom prst="rect">
              <a:avLst/>
            </a:prstGeom>
            <a:gradFill flip="none" rotWithShape="1"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714023" y="895601"/>
              <a:ext cx="3000410" cy="0"/>
            </a:xfrm>
            <a:prstGeom prst="line">
              <a:avLst/>
            </a:prstGeom>
            <a:ln>
              <a:gradFill flip="none" rotWithShape="1">
                <a:gsLst>
                  <a:gs pos="77498">
                    <a:srgbClr val="98D4AF"/>
                  </a:gs>
                  <a:gs pos="24312">
                    <a:srgbClr val="FFC000"/>
                  </a:gs>
                  <a:gs pos="51400">
                    <a:srgbClr val="A11318"/>
                  </a:gs>
                  <a:gs pos="0">
                    <a:srgbClr val="0D0202"/>
                  </a:gs>
                  <a:gs pos="100000">
                    <a:srgbClr val="0D020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/>
            <p:cNvSpPr/>
            <p:nvPr/>
          </p:nvSpPr>
          <p:spPr>
            <a:xfrm>
              <a:off x="530208" y="419410"/>
              <a:ext cx="45719" cy="720080"/>
            </a:xfrm>
            <a:prstGeom prst="rect">
              <a:avLst/>
            </a:prstGeom>
            <a:solidFill>
              <a:srgbClr val="A113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0" y="1901825"/>
            <a:ext cx="2640330" cy="548005"/>
          </a:xfrm>
          <a:prstGeom prst="rect">
            <a:avLst/>
          </a:pr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矩形 19"/>
          <p:cNvSpPr/>
          <p:nvPr>
            <p:custDataLst>
              <p:tags r:id="rId2"/>
            </p:custDataLst>
          </p:nvPr>
        </p:nvSpPr>
        <p:spPr>
          <a:xfrm>
            <a:off x="0" y="4448175"/>
            <a:ext cx="2640330" cy="76200"/>
          </a:xfrm>
          <a:prstGeom prst="rect">
            <a:avLst/>
          </a:prstGeom>
          <a:solidFill>
            <a:srgbClr val="A11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矩形 20"/>
          <p:cNvSpPr/>
          <p:nvPr>
            <p:custDataLst>
              <p:tags r:id="rId3"/>
            </p:custDataLst>
          </p:nvPr>
        </p:nvSpPr>
        <p:spPr>
          <a:xfrm>
            <a:off x="766233" y="1972107"/>
            <a:ext cx="1008112" cy="423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8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</a:t>
            </a:r>
            <a:endParaRPr lang="zh-CN" altLang="en-US"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矩形 21"/>
          <p:cNvSpPr/>
          <p:nvPr>
            <p:custDataLst>
              <p:tags r:id="rId4"/>
            </p:custDataLst>
          </p:nvPr>
        </p:nvSpPr>
        <p:spPr>
          <a:xfrm>
            <a:off x="5591150" y="1972107"/>
            <a:ext cx="1008112" cy="396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8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PART 2</a:t>
            </a:r>
            <a:endParaRPr lang="zh-CN" altLang="en-US"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矩形 23"/>
          <p:cNvSpPr/>
          <p:nvPr>
            <p:custDataLst>
              <p:tags r:id="rId5"/>
            </p:custDataLst>
          </p:nvPr>
        </p:nvSpPr>
        <p:spPr>
          <a:xfrm>
            <a:off x="213360" y="4726305"/>
            <a:ext cx="2426970" cy="6813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en-US" sz="16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Expand Hell’s Kitchen model</a:t>
            </a:r>
            <a:endParaRPr lang="en-US" altLang="en-US" sz="16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98217" y="290905"/>
            <a:ext cx="426910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spc="3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Strategic Recommendations</a:t>
            </a:r>
            <a:endParaRPr lang="en-US" altLang="en-US" sz="2800" spc="3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矩形 18"/>
          <p:cNvSpPr/>
          <p:nvPr>
            <p:custDataLst>
              <p:tags r:id="rId6"/>
            </p:custDataLst>
          </p:nvPr>
        </p:nvSpPr>
        <p:spPr>
          <a:xfrm>
            <a:off x="3142615" y="1917700"/>
            <a:ext cx="2640330" cy="548005"/>
          </a:xfrm>
          <a:prstGeom prst="rect">
            <a:avLst/>
          </a:pr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00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19"/>
          <p:cNvSpPr/>
          <p:nvPr>
            <p:custDataLst>
              <p:tags r:id="rId7"/>
            </p:custDataLst>
          </p:nvPr>
        </p:nvSpPr>
        <p:spPr>
          <a:xfrm>
            <a:off x="3142615" y="4464050"/>
            <a:ext cx="2640330" cy="76200"/>
          </a:xfrm>
          <a:prstGeom prst="rect">
            <a:avLst/>
          </a:prstGeom>
          <a:solidFill>
            <a:srgbClr val="A11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矩形 18"/>
          <p:cNvSpPr/>
          <p:nvPr>
            <p:custDataLst>
              <p:tags r:id="rId8"/>
            </p:custDataLst>
          </p:nvPr>
        </p:nvSpPr>
        <p:spPr>
          <a:xfrm>
            <a:off x="6383020" y="1901825"/>
            <a:ext cx="2640330" cy="548005"/>
          </a:xfrm>
          <a:prstGeom prst="rect">
            <a:avLst/>
          </a:pr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矩形 19"/>
          <p:cNvSpPr/>
          <p:nvPr>
            <p:custDataLst>
              <p:tags r:id="rId9"/>
            </p:custDataLst>
          </p:nvPr>
        </p:nvSpPr>
        <p:spPr>
          <a:xfrm>
            <a:off x="6383020" y="4448175"/>
            <a:ext cx="2640330" cy="76200"/>
          </a:xfrm>
          <a:prstGeom prst="rect">
            <a:avLst/>
          </a:prstGeom>
          <a:solidFill>
            <a:srgbClr val="A11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矩形 18"/>
          <p:cNvSpPr/>
          <p:nvPr>
            <p:custDataLst>
              <p:tags r:id="rId10"/>
            </p:custDataLst>
          </p:nvPr>
        </p:nvSpPr>
        <p:spPr>
          <a:xfrm>
            <a:off x="9551670" y="1901825"/>
            <a:ext cx="2640330" cy="548005"/>
          </a:xfrm>
          <a:prstGeom prst="rect">
            <a:avLst/>
          </a:pr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矩形 19"/>
          <p:cNvSpPr/>
          <p:nvPr>
            <p:custDataLst>
              <p:tags r:id="rId11"/>
            </p:custDataLst>
          </p:nvPr>
        </p:nvSpPr>
        <p:spPr>
          <a:xfrm>
            <a:off x="9551670" y="4448175"/>
            <a:ext cx="2640330" cy="76200"/>
          </a:xfrm>
          <a:prstGeom prst="rect">
            <a:avLst/>
          </a:prstGeom>
          <a:solidFill>
            <a:srgbClr val="A11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矩形 20"/>
          <p:cNvSpPr/>
          <p:nvPr>
            <p:custDataLst>
              <p:tags r:id="rId12"/>
            </p:custDataLst>
          </p:nvPr>
        </p:nvSpPr>
        <p:spPr>
          <a:xfrm>
            <a:off x="10289328" y="1989252"/>
            <a:ext cx="1008112" cy="423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8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endParaRPr lang="zh-CN" altLang="en-US"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矩形 20"/>
          <p:cNvSpPr/>
          <p:nvPr>
            <p:custDataLst>
              <p:tags r:id="rId13"/>
            </p:custDataLst>
          </p:nvPr>
        </p:nvSpPr>
        <p:spPr>
          <a:xfrm>
            <a:off x="7162588" y="1989252"/>
            <a:ext cx="1008112" cy="423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8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3</a:t>
            </a:r>
            <a:endParaRPr lang="zh-CN" altLang="en-US"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" name="矩形 20"/>
          <p:cNvSpPr/>
          <p:nvPr>
            <p:custDataLst>
              <p:tags r:id="rId14"/>
            </p:custDataLst>
          </p:nvPr>
        </p:nvSpPr>
        <p:spPr>
          <a:xfrm>
            <a:off x="3790738" y="1989252"/>
            <a:ext cx="1008112" cy="423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8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</a:t>
            </a:r>
            <a:endParaRPr lang="zh-CN" altLang="en-US" sz="18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128" name="图片 10"/>
          <p:cNvPicPr>
            <a:picLocks noChangeAspect="1"/>
          </p:cNvPicPr>
          <p:nvPr/>
        </p:nvPicPr>
        <p:blipFill>
          <a:blip r:embed="rId15"/>
          <a:srcRect b="6364"/>
          <a:stretch>
            <a:fillRect/>
          </a:stretch>
        </p:blipFill>
        <p:spPr>
          <a:xfrm>
            <a:off x="0" y="351155"/>
            <a:ext cx="846455" cy="5270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2" name="Picture 41" descr="images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847705" y="0"/>
            <a:ext cx="1347470" cy="465455"/>
          </a:xfrm>
          <a:prstGeom prst="rect">
            <a:avLst/>
          </a:prstGeom>
        </p:spPr>
      </p:pic>
      <p:sp>
        <p:nvSpPr>
          <p:cNvPr id="43" name="矩形 23"/>
          <p:cNvSpPr/>
          <p:nvPr>
            <p:custDataLst>
              <p:tags r:id="rId17"/>
            </p:custDataLst>
          </p:nvPr>
        </p:nvSpPr>
        <p:spPr>
          <a:xfrm>
            <a:off x="3286760" y="4726305"/>
            <a:ext cx="2426970" cy="386080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lnSpc>
                <a:spcPct val="120000"/>
              </a:lnSpc>
            </a:pPr>
            <a:r>
              <a:rPr lang="en-US" altLang="en-US" sz="16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Launch weekend offers</a:t>
            </a:r>
            <a:endParaRPr lang="en-US" altLang="en-US" sz="16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4" name="矩形 23"/>
          <p:cNvSpPr/>
          <p:nvPr>
            <p:custDataLst>
              <p:tags r:id="rId18"/>
            </p:custDataLst>
          </p:nvPr>
        </p:nvSpPr>
        <p:spPr>
          <a:xfrm>
            <a:off x="6596380" y="4726305"/>
            <a:ext cx="2426970" cy="6813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en-US" sz="16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Target morning commuters</a:t>
            </a:r>
            <a:endParaRPr lang="en-US" altLang="en-US" sz="16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5" name="矩形 23"/>
          <p:cNvSpPr/>
          <p:nvPr>
            <p:custDataLst>
              <p:tags r:id="rId19"/>
            </p:custDataLst>
          </p:nvPr>
        </p:nvSpPr>
        <p:spPr>
          <a:xfrm>
            <a:off x="9551670" y="4726305"/>
            <a:ext cx="2426970" cy="6813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en-US" sz="16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Invest in premium espresso lines</a:t>
            </a:r>
            <a:endParaRPr lang="en-US" altLang="en-US" sz="16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47" name="图片 10"/>
          <p:cNvPicPr>
            <a:picLocks noChangeAspect="1"/>
          </p:cNvPicPr>
          <p:nvPr/>
        </p:nvPicPr>
        <p:blipFill>
          <a:blip r:embed="rId15"/>
          <a:srcRect b="6364"/>
          <a:stretch>
            <a:fillRect/>
          </a:stretch>
        </p:blipFill>
        <p:spPr>
          <a:xfrm>
            <a:off x="0" y="2629535"/>
            <a:ext cx="2629535" cy="163893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30" name="图片 12"/>
          <p:cNvPicPr>
            <a:picLocks noChangeAspect="1"/>
          </p:cNvPicPr>
          <p:nvPr/>
        </p:nvPicPr>
        <p:blipFill>
          <a:blip r:embed="rId20"/>
          <a:srcRect t="24254" b="13617"/>
          <a:stretch>
            <a:fillRect/>
          </a:stretch>
        </p:blipFill>
        <p:spPr>
          <a:xfrm>
            <a:off x="3147695" y="2644775"/>
            <a:ext cx="2635250" cy="164084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7" name="图片 9"/>
          <p:cNvPicPr>
            <a:picLocks noChangeAspect="1"/>
          </p:cNvPicPr>
          <p:nvPr/>
        </p:nvPicPr>
        <p:blipFill>
          <a:blip r:embed="rId21"/>
          <a:srcRect b="6244"/>
          <a:stretch>
            <a:fillRect/>
          </a:stretch>
        </p:blipFill>
        <p:spPr>
          <a:xfrm>
            <a:off x="9551670" y="2621280"/>
            <a:ext cx="2646680" cy="165481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9" name="图片 11"/>
          <p:cNvPicPr>
            <a:picLocks noChangeAspect="1"/>
          </p:cNvPicPr>
          <p:nvPr/>
        </p:nvPicPr>
        <p:blipFill>
          <a:blip r:embed="rId22"/>
          <a:srcRect t="7605" b="14240"/>
          <a:stretch>
            <a:fillRect/>
          </a:stretch>
        </p:blipFill>
        <p:spPr>
          <a:xfrm>
            <a:off x="6383020" y="2621915"/>
            <a:ext cx="2649220" cy="165481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空心弧 45"/>
          <p:cNvSpPr/>
          <p:nvPr/>
        </p:nvSpPr>
        <p:spPr>
          <a:xfrm rot="5090976">
            <a:off x="171628" y="1538664"/>
            <a:ext cx="4368177" cy="4368177"/>
          </a:xfrm>
          <a:prstGeom prst="blockArc">
            <a:avLst>
              <a:gd name="adj1" fmla="val 10800000"/>
              <a:gd name="adj2" fmla="val 3547385"/>
              <a:gd name="adj3" fmla="val 2905"/>
            </a:avLst>
          </a:prstGeom>
          <a:solidFill>
            <a:srgbClr val="A11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0" y="336459"/>
            <a:ext cx="3714433" cy="720080"/>
            <a:chOff x="0" y="419410"/>
            <a:chExt cx="3714433" cy="720080"/>
          </a:xfrm>
        </p:grpSpPr>
        <p:sp>
          <p:nvSpPr>
            <p:cNvPr id="6" name="矩形 5"/>
            <p:cNvSpPr/>
            <p:nvPr/>
          </p:nvSpPr>
          <p:spPr>
            <a:xfrm>
              <a:off x="0" y="419410"/>
              <a:ext cx="485774" cy="720080"/>
            </a:xfrm>
            <a:prstGeom prst="rect">
              <a:avLst/>
            </a:prstGeom>
            <a:gradFill flip="none" rotWithShape="1"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714023" y="895601"/>
              <a:ext cx="3000410" cy="0"/>
            </a:xfrm>
            <a:prstGeom prst="line">
              <a:avLst/>
            </a:prstGeom>
            <a:ln>
              <a:gradFill flip="none" rotWithShape="1">
                <a:gsLst>
                  <a:gs pos="77498">
                    <a:srgbClr val="98D4AF"/>
                  </a:gs>
                  <a:gs pos="24312">
                    <a:srgbClr val="FFC000"/>
                  </a:gs>
                  <a:gs pos="51400">
                    <a:srgbClr val="A11318"/>
                  </a:gs>
                  <a:gs pos="0">
                    <a:srgbClr val="0D0202"/>
                  </a:gs>
                  <a:gs pos="100000">
                    <a:srgbClr val="0D020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/>
            <p:cNvSpPr/>
            <p:nvPr/>
          </p:nvSpPr>
          <p:spPr>
            <a:xfrm>
              <a:off x="530208" y="419410"/>
              <a:ext cx="45719" cy="720080"/>
            </a:xfrm>
            <a:prstGeom prst="rect">
              <a:avLst/>
            </a:prstGeom>
            <a:solidFill>
              <a:srgbClr val="A113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椭圆 10"/>
          <p:cNvSpPr/>
          <p:nvPr/>
        </p:nvSpPr>
        <p:spPr>
          <a:xfrm>
            <a:off x="1082690" y="2527465"/>
            <a:ext cx="2304256" cy="2304256"/>
          </a:xfrm>
          <a:prstGeom prst="ellipse">
            <a:avLst/>
          </a:pr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空心弧 12"/>
          <p:cNvSpPr/>
          <p:nvPr/>
        </p:nvSpPr>
        <p:spPr>
          <a:xfrm rot="11467217">
            <a:off x="822515" y="2292901"/>
            <a:ext cx="2773383" cy="2773383"/>
          </a:xfrm>
          <a:prstGeom prst="blockArc">
            <a:avLst>
              <a:gd name="adj1" fmla="val 10800000"/>
              <a:gd name="adj2" fmla="val 6395500"/>
              <a:gd name="adj3" fmla="val 492"/>
            </a:avLst>
          </a:prstGeom>
          <a:solidFill>
            <a:schemeClr val="bg1"/>
          </a:solidFill>
          <a:ln>
            <a:solidFill>
              <a:srgbClr val="A11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 rot="667217">
            <a:off x="2803288" y="2418653"/>
            <a:ext cx="96540" cy="96540"/>
          </a:xfrm>
          <a:prstGeom prst="ellipse">
            <a:avLst/>
          </a:prstGeom>
          <a:solidFill>
            <a:srgbClr val="A11318"/>
          </a:solidFill>
          <a:ln>
            <a:solidFill>
              <a:srgbClr val="A11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18" name="飞机1 116"/>
          <p:cNvSpPr/>
          <p:nvPr/>
        </p:nvSpPr>
        <p:spPr bwMode="auto">
          <a:xfrm rot="8806256">
            <a:off x="1285146" y="3017987"/>
            <a:ext cx="1922293" cy="1277549"/>
          </a:xfrm>
          <a:custGeom>
            <a:avLst/>
            <a:gdLst>
              <a:gd name="T0" fmla="*/ 2003 w 2040"/>
              <a:gd name="T1" fmla="*/ 849 h 1697"/>
              <a:gd name="T2" fmla="*/ 2034 w 2040"/>
              <a:gd name="T3" fmla="*/ 526 h 1697"/>
              <a:gd name="T4" fmla="*/ 1715 w 2040"/>
              <a:gd name="T5" fmla="*/ 783 h 1697"/>
              <a:gd name="T6" fmla="*/ 1457 w 2040"/>
              <a:gd name="T7" fmla="*/ 757 h 1697"/>
              <a:gd name="T8" fmla="*/ 1042 w 2040"/>
              <a:gd name="T9" fmla="*/ 754 h 1697"/>
              <a:gd name="T10" fmla="*/ 1064 w 2040"/>
              <a:gd name="T11" fmla="*/ 684 h 1697"/>
              <a:gd name="T12" fmla="*/ 1091 w 2040"/>
              <a:gd name="T13" fmla="*/ 600 h 1697"/>
              <a:gd name="T14" fmla="*/ 1142 w 2040"/>
              <a:gd name="T15" fmla="*/ 457 h 1697"/>
              <a:gd name="T16" fmla="*/ 1160 w 2040"/>
              <a:gd name="T17" fmla="*/ 426 h 1697"/>
              <a:gd name="T18" fmla="*/ 1293 w 2040"/>
              <a:gd name="T19" fmla="*/ 323 h 1697"/>
              <a:gd name="T20" fmla="*/ 1307 w 2040"/>
              <a:gd name="T21" fmla="*/ 178 h 1697"/>
              <a:gd name="T22" fmla="*/ 1396 w 2040"/>
              <a:gd name="T23" fmla="*/ 44 h 1697"/>
              <a:gd name="T24" fmla="*/ 1471 w 2040"/>
              <a:gd name="T25" fmla="*/ 26 h 1697"/>
              <a:gd name="T26" fmla="*/ 1469 w 2040"/>
              <a:gd name="T27" fmla="*/ 8 h 1697"/>
              <a:gd name="T28" fmla="*/ 1373 w 2040"/>
              <a:gd name="T29" fmla="*/ 0 h 1697"/>
              <a:gd name="T30" fmla="*/ 1281 w 2040"/>
              <a:gd name="T31" fmla="*/ 17 h 1697"/>
              <a:gd name="T32" fmla="*/ 1012 w 2040"/>
              <a:gd name="T33" fmla="*/ 228 h 1697"/>
              <a:gd name="T34" fmla="*/ 926 w 2040"/>
              <a:gd name="T35" fmla="*/ 284 h 1697"/>
              <a:gd name="T36" fmla="*/ 1008 w 2040"/>
              <a:gd name="T37" fmla="*/ 312 h 1697"/>
              <a:gd name="T38" fmla="*/ 842 w 2040"/>
              <a:gd name="T39" fmla="*/ 496 h 1697"/>
              <a:gd name="T40" fmla="*/ 695 w 2040"/>
              <a:gd name="T41" fmla="*/ 508 h 1697"/>
              <a:gd name="T42" fmla="*/ 759 w 2040"/>
              <a:gd name="T43" fmla="*/ 564 h 1697"/>
              <a:gd name="T44" fmla="*/ 605 w 2040"/>
              <a:gd name="T45" fmla="*/ 754 h 1697"/>
              <a:gd name="T46" fmla="*/ 308 w 2040"/>
              <a:gd name="T47" fmla="*/ 755 h 1697"/>
              <a:gd name="T48" fmla="*/ 21 w 2040"/>
              <a:gd name="T49" fmla="*/ 820 h 1697"/>
              <a:gd name="T50" fmla="*/ 86 w 2040"/>
              <a:gd name="T51" fmla="*/ 910 h 1697"/>
              <a:gd name="T52" fmla="*/ 367 w 2040"/>
              <a:gd name="T53" fmla="*/ 947 h 1697"/>
              <a:gd name="T54" fmla="*/ 613 w 2040"/>
              <a:gd name="T55" fmla="*/ 956 h 1697"/>
              <a:gd name="T56" fmla="*/ 722 w 2040"/>
              <a:gd name="T57" fmla="*/ 1142 h 1697"/>
              <a:gd name="T58" fmla="*/ 722 w 2040"/>
              <a:gd name="T59" fmla="*/ 1224 h 1697"/>
              <a:gd name="T60" fmla="*/ 877 w 2040"/>
              <a:gd name="T61" fmla="*/ 1242 h 1697"/>
              <a:gd name="T62" fmla="*/ 996 w 2040"/>
              <a:gd name="T63" fmla="*/ 1396 h 1697"/>
              <a:gd name="T64" fmla="*/ 932 w 2040"/>
              <a:gd name="T65" fmla="*/ 1452 h 1697"/>
              <a:gd name="T66" fmla="*/ 1077 w 2040"/>
              <a:gd name="T67" fmla="*/ 1466 h 1697"/>
              <a:gd name="T68" fmla="*/ 1304 w 2040"/>
              <a:gd name="T69" fmla="*/ 1687 h 1697"/>
              <a:gd name="T70" fmla="*/ 1395 w 2040"/>
              <a:gd name="T71" fmla="*/ 1696 h 1697"/>
              <a:gd name="T72" fmla="*/ 1492 w 2040"/>
              <a:gd name="T73" fmla="*/ 1682 h 1697"/>
              <a:gd name="T74" fmla="*/ 1442 w 2040"/>
              <a:gd name="T75" fmla="*/ 1666 h 1697"/>
              <a:gd name="T76" fmla="*/ 1382 w 2040"/>
              <a:gd name="T77" fmla="*/ 1637 h 1697"/>
              <a:gd name="T78" fmla="*/ 1291 w 2040"/>
              <a:gd name="T79" fmla="*/ 1496 h 1697"/>
              <a:gd name="T80" fmla="*/ 1205 w 2040"/>
              <a:gd name="T81" fmla="*/ 1352 h 1697"/>
              <a:gd name="T82" fmla="*/ 1226 w 2040"/>
              <a:gd name="T83" fmla="*/ 1273 h 1697"/>
              <a:gd name="T84" fmla="*/ 1123 w 2040"/>
              <a:gd name="T85" fmla="*/ 1207 h 1697"/>
              <a:gd name="T86" fmla="*/ 1083 w 2040"/>
              <a:gd name="T87" fmla="*/ 1081 h 1697"/>
              <a:gd name="T88" fmla="*/ 1056 w 2040"/>
              <a:gd name="T89" fmla="*/ 997 h 1697"/>
              <a:gd name="T90" fmla="*/ 1393 w 2040"/>
              <a:gd name="T91" fmla="*/ 946 h 1697"/>
              <a:gd name="T92" fmla="*/ 1666 w 2040"/>
              <a:gd name="T93" fmla="*/ 927 h 1697"/>
              <a:gd name="T94" fmla="*/ 1955 w 2040"/>
              <a:gd name="T95" fmla="*/ 1172 h 16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040" h="1697">
                <a:moveTo>
                  <a:pt x="2039" y="1166"/>
                </a:moveTo>
                <a:cubicBezTo>
                  <a:pt x="1952" y="866"/>
                  <a:pt x="1952" y="866"/>
                  <a:pt x="1952" y="866"/>
                </a:cubicBezTo>
                <a:cubicBezTo>
                  <a:pt x="1984" y="862"/>
                  <a:pt x="2003" y="855"/>
                  <a:pt x="2003" y="849"/>
                </a:cubicBezTo>
                <a:cubicBezTo>
                  <a:pt x="2003" y="842"/>
                  <a:pt x="1984" y="836"/>
                  <a:pt x="1952" y="831"/>
                </a:cubicBezTo>
                <a:cubicBezTo>
                  <a:pt x="2039" y="532"/>
                  <a:pt x="2039" y="532"/>
                  <a:pt x="2039" y="532"/>
                </a:cubicBezTo>
                <a:cubicBezTo>
                  <a:pt x="2040" y="529"/>
                  <a:pt x="2038" y="526"/>
                  <a:pt x="2034" y="526"/>
                </a:cubicBezTo>
                <a:cubicBezTo>
                  <a:pt x="1954" y="526"/>
                  <a:pt x="1954" y="526"/>
                  <a:pt x="1954" y="526"/>
                </a:cubicBezTo>
                <a:cubicBezTo>
                  <a:pt x="1951" y="526"/>
                  <a:pt x="1946" y="528"/>
                  <a:pt x="1944" y="531"/>
                </a:cubicBezTo>
                <a:cubicBezTo>
                  <a:pt x="1715" y="783"/>
                  <a:pt x="1715" y="783"/>
                  <a:pt x="1715" y="783"/>
                </a:cubicBezTo>
                <a:cubicBezTo>
                  <a:pt x="1694" y="780"/>
                  <a:pt x="1674" y="776"/>
                  <a:pt x="1661" y="774"/>
                </a:cubicBezTo>
                <a:cubicBezTo>
                  <a:pt x="1635" y="770"/>
                  <a:pt x="1593" y="764"/>
                  <a:pt x="1567" y="762"/>
                </a:cubicBezTo>
                <a:cubicBezTo>
                  <a:pt x="1542" y="760"/>
                  <a:pt x="1492" y="757"/>
                  <a:pt x="1457" y="757"/>
                </a:cubicBezTo>
                <a:cubicBezTo>
                  <a:pt x="1382" y="755"/>
                  <a:pt x="1382" y="755"/>
                  <a:pt x="1382" y="755"/>
                </a:cubicBezTo>
                <a:cubicBezTo>
                  <a:pt x="1346" y="754"/>
                  <a:pt x="1289" y="753"/>
                  <a:pt x="1254" y="753"/>
                </a:cubicBezTo>
                <a:cubicBezTo>
                  <a:pt x="1042" y="754"/>
                  <a:pt x="1042" y="754"/>
                  <a:pt x="1042" y="754"/>
                </a:cubicBezTo>
                <a:cubicBezTo>
                  <a:pt x="1057" y="706"/>
                  <a:pt x="1057" y="706"/>
                  <a:pt x="1057" y="706"/>
                </a:cubicBezTo>
                <a:cubicBezTo>
                  <a:pt x="1129" y="683"/>
                  <a:pt x="1129" y="683"/>
                  <a:pt x="1129" y="683"/>
                </a:cubicBezTo>
                <a:cubicBezTo>
                  <a:pt x="1064" y="684"/>
                  <a:pt x="1064" y="684"/>
                  <a:pt x="1064" y="684"/>
                </a:cubicBezTo>
                <a:cubicBezTo>
                  <a:pt x="1084" y="621"/>
                  <a:pt x="1084" y="621"/>
                  <a:pt x="1084" y="621"/>
                </a:cubicBezTo>
                <a:cubicBezTo>
                  <a:pt x="1154" y="599"/>
                  <a:pt x="1154" y="599"/>
                  <a:pt x="1154" y="599"/>
                </a:cubicBezTo>
                <a:cubicBezTo>
                  <a:pt x="1091" y="600"/>
                  <a:pt x="1091" y="600"/>
                  <a:pt x="1091" y="600"/>
                </a:cubicBezTo>
                <a:cubicBezTo>
                  <a:pt x="1126" y="489"/>
                  <a:pt x="1126" y="489"/>
                  <a:pt x="1126" y="489"/>
                </a:cubicBezTo>
                <a:cubicBezTo>
                  <a:pt x="1128" y="482"/>
                  <a:pt x="1133" y="472"/>
                  <a:pt x="1136" y="466"/>
                </a:cubicBezTo>
                <a:cubicBezTo>
                  <a:pt x="1142" y="457"/>
                  <a:pt x="1142" y="457"/>
                  <a:pt x="1142" y="457"/>
                </a:cubicBezTo>
                <a:cubicBezTo>
                  <a:pt x="1225" y="431"/>
                  <a:pt x="1225" y="431"/>
                  <a:pt x="1225" y="431"/>
                </a:cubicBezTo>
                <a:cubicBezTo>
                  <a:pt x="1157" y="432"/>
                  <a:pt x="1157" y="432"/>
                  <a:pt x="1157" y="432"/>
                </a:cubicBezTo>
                <a:cubicBezTo>
                  <a:pt x="1160" y="426"/>
                  <a:pt x="1160" y="426"/>
                  <a:pt x="1160" y="426"/>
                </a:cubicBezTo>
                <a:cubicBezTo>
                  <a:pt x="1163" y="420"/>
                  <a:pt x="1169" y="410"/>
                  <a:pt x="1173" y="404"/>
                </a:cubicBezTo>
                <a:cubicBezTo>
                  <a:pt x="1205" y="351"/>
                  <a:pt x="1205" y="351"/>
                  <a:pt x="1205" y="351"/>
                </a:cubicBezTo>
                <a:cubicBezTo>
                  <a:pt x="1293" y="323"/>
                  <a:pt x="1293" y="323"/>
                  <a:pt x="1293" y="323"/>
                </a:cubicBezTo>
                <a:cubicBezTo>
                  <a:pt x="1220" y="324"/>
                  <a:pt x="1220" y="324"/>
                  <a:pt x="1220" y="324"/>
                </a:cubicBezTo>
                <a:cubicBezTo>
                  <a:pt x="1294" y="200"/>
                  <a:pt x="1294" y="200"/>
                  <a:pt x="1294" y="200"/>
                </a:cubicBezTo>
                <a:cubicBezTo>
                  <a:pt x="1298" y="194"/>
                  <a:pt x="1304" y="184"/>
                  <a:pt x="1307" y="178"/>
                </a:cubicBezTo>
                <a:cubicBezTo>
                  <a:pt x="1370" y="80"/>
                  <a:pt x="1370" y="80"/>
                  <a:pt x="1370" y="80"/>
                </a:cubicBezTo>
                <a:cubicBezTo>
                  <a:pt x="1374" y="74"/>
                  <a:pt x="1381" y="65"/>
                  <a:pt x="1385" y="59"/>
                </a:cubicBezTo>
                <a:cubicBezTo>
                  <a:pt x="1396" y="44"/>
                  <a:pt x="1396" y="44"/>
                  <a:pt x="1396" y="44"/>
                </a:cubicBezTo>
                <a:cubicBezTo>
                  <a:pt x="1400" y="39"/>
                  <a:pt x="1409" y="33"/>
                  <a:pt x="1416" y="33"/>
                </a:cubicBezTo>
                <a:cubicBezTo>
                  <a:pt x="1445" y="30"/>
                  <a:pt x="1445" y="30"/>
                  <a:pt x="1445" y="30"/>
                </a:cubicBezTo>
                <a:cubicBezTo>
                  <a:pt x="1452" y="30"/>
                  <a:pt x="1464" y="28"/>
                  <a:pt x="1471" y="26"/>
                </a:cubicBezTo>
                <a:cubicBezTo>
                  <a:pt x="1495" y="20"/>
                  <a:pt x="1495" y="20"/>
                  <a:pt x="1495" y="20"/>
                </a:cubicBezTo>
                <a:cubicBezTo>
                  <a:pt x="1502" y="18"/>
                  <a:pt x="1502" y="16"/>
                  <a:pt x="1495" y="14"/>
                </a:cubicBezTo>
                <a:cubicBezTo>
                  <a:pt x="1469" y="8"/>
                  <a:pt x="1469" y="8"/>
                  <a:pt x="1469" y="8"/>
                </a:cubicBezTo>
                <a:cubicBezTo>
                  <a:pt x="1462" y="7"/>
                  <a:pt x="1451" y="5"/>
                  <a:pt x="1444" y="4"/>
                </a:cubicBezTo>
                <a:cubicBezTo>
                  <a:pt x="1399" y="0"/>
                  <a:pt x="1399" y="0"/>
                  <a:pt x="1399" y="0"/>
                </a:cubicBezTo>
                <a:cubicBezTo>
                  <a:pt x="1392" y="0"/>
                  <a:pt x="1380" y="0"/>
                  <a:pt x="1373" y="0"/>
                </a:cubicBezTo>
                <a:cubicBezTo>
                  <a:pt x="1332" y="4"/>
                  <a:pt x="1332" y="4"/>
                  <a:pt x="1332" y="4"/>
                </a:cubicBezTo>
                <a:cubicBezTo>
                  <a:pt x="1325" y="5"/>
                  <a:pt x="1314" y="7"/>
                  <a:pt x="1307" y="9"/>
                </a:cubicBezTo>
                <a:cubicBezTo>
                  <a:pt x="1281" y="17"/>
                  <a:pt x="1281" y="17"/>
                  <a:pt x="1281" y="17"/>
                </a:cubicBezTo>
                <a:cubicBezTo>
                  <a:pt x="1274" y="19"/>
                  <a:pt x="1265" y="25"/>
                  <a:pt x="1260" y="30"/>
                </a:cubicBezTo>
                <a:cubicBezTo>
                  <a:pt x="1071" y="241"/>
                  <a:pt x="1071" y="241"/>
                  <a:pt x="1071" y="241"/>
                </a:cubicBezTo>
                <a:cubicBezTo>
                  <a:pt x="1056" y="233"/>
                  <a:pt x="1035" y="228"/>
                  <a:pt x="1012" y="228"/>
                </a:cubicBezTo>
                <a:cubicBezTo>
                  <a:pt x="951" y="228"/>
                  <a:pt x="951" y="228"/>
                  <a:pt x="951" y="228"/>
                </a:cubicBezTo>
                <a:cubicBezTo>
                  <a:pt x="937" y="228"/>
                  <a:pt x="926" y="240"/>
                  <a:pt x="926" y="254"/>
                </a:cubicBezTo>
                <a:cubicBezTo>
                  <a:pt x="926" y="284"/>
                  <a:pt x="926" y="284"/>
                  <a:pt x="926" y="284"/>
                </a:cubicBezTo>
                <a:cubicBezTo>
                  <a:pt x="926" y="299"/>
                  <a:pt x="937" y="310"/>
                  <a:pt x="951" y="310"/>
                </a:cubicBezTo>
                <a:cubicBezTo>
                  <a:pt x="989" y="310"/>
                  <a:pt x="989" y="310"/>
                  <a:pt x="989" y="310"/>
                </a:cubicBezTo>
                <a:cubicBezTo>
                  <a:pt x="995" y="311"/>
                  <a:pt x="1002" y="311"/>
                  <a:pt x="1008" y="312"/>
                </a:cubicBezTo>
                <a:cubicBezTo>
                  <a:pt x="897" y="435"/>
                  <a:pt x="897" y="435"/>
                  <a:pt x="897" y="435"/>
                </a:cubicBezTo>
                <a:cubicBezTo>
                  <a:pt x="893" y="441"/>
                  <a:pt x="885" y="449"/>
                  <a:pt x="880" y="454"/>
                </a:cubicBezTo>
                <a:cubicBezTo>
                  <a:pt x="842" y="496"/>
                  <a:pt x="842" y="496"/>
                  <a:pt x="842" y="496"/>
                </a:cubicBezTo>
                <a:cubicBezTo>
                  <a:pt x="827" y="488"/>
                  <a:pt x="805" y="483"/>
                  <a:pt x="782" y="483"/>
                </a:cubicBezTo>
                <a:cubicBezTo>
                  <a:pt x="721" y="483"/>
                  <a:pt x="721" y="483"/>
                  <a:pt x="721" y="483"/>
                </a:cubicBezTo>
                <a:cubicBezTo>
                  <a:pt x="707" y="483"/>
                  <a:pt x="695" y="494"/>
                  <a:pt x="695" y="508"/>
                </a:cubicBezTo>
                <a:cubicBezTo>
                  <a:pt x="695" y="539"/>
                  <a:pt x="695" y="539"/>
                  <a:pt x="695" y="539"/>
                </a:cubicBezTo>
                <a:cubicBezTo>
                  <a:pt x="695" y="553"/>
                  <a:pt x="707" y="564"/>
                  <a:pt x="721" y="564"/>
                </a:cubicBezTo>
                <a:cubicBezTo>
                  <a:pt x="759" y="564"/>
                  <a:pt x="759" y="564"/>
                  <a:pt x="759" y="564"/>
                </a:cubicBezTo>
                <a:cubicBezTo>
                  <a:pt x="765" y="565"/>
                  <a:pt x="771" y="566"/>
                  <a:pt x="777" y="566"/>
                </a:cubicBezTo>
                <a:cubicBezTo>
                  <a:pt x="616" y="741"/>
                  <a:pt x="616" y="741"/>
                  <a:pt x="616" y="741"/>
                </a:cubicBezTo>
                <a:cubicBezTo>
                  <a:pt x="613" y="744"/>
                  <a:pt x="608" y="749"/>
                  <a:pt x="605" y="754"/>
                </a:cubicBezTo>
                <a:cubicBezTo>
                  <a:pt x="490" y="753"/>
                  <a:pt x="490" y="753"/>
                  <a:pt x="490" y="753"/>
                </a:cubicBezTo>
                <a:cubicBezTo>
                  <a:pt x="455" y="753"/>
                  <a:pt x="398" y="754"/>
                  <a:pt x="362" y="754"/>
                </a:cubicBezTo>
                <a:cubicBezTo>
                  <a:pt x="308" y="755"/>
                  <a:pt x="308" y="755"/>
                  <a:pt x="308" y="755"/>
                </a:cubicBezTo>
                <a:cubicBezTo>
                  <a:pt x="273" y="756"/>
                  <a:pt x="221" y="760"/>
                  <a:pt x="193" y="765"/>
                </a:cubicBezTo>
                <a:cubicBezTo>
                  <a:pt x="165" y="770"/>
                  <a:pt x="118" y="782"/>
                  <a:pt x="90" y="791"/>
                </a:cubicBezTo>
                <a:cubicBezTo>
                  <a:pt x="61" y="800"/>
                  <a:pt x="30" y="813"/>
                  <a:pt x="21" y="820"/>
                </a:cubicBezTo>
                <a:cubicBezTo>
                  <a:pt x="12" y="826"/>
                  <a:pt x="3" y="838"/>
                  <a:pt x="2" y="846"/>
                </a:cubicBezTo>
                <a:cubicBezTo>
                  <a:pt x="0" y="854"/>
                  <a:pt x="8" y="868"/>
                  <a:pt x="18" y="877"/>
                </a:cubicBezTo>
                <a:cubicBezTo>
                  <a:pt x="29" y="886"/>
                  <a:pt x="60" y="901"/>
                  <a:pt x="86" y="910"/>
                </a:cubicBezTo>
                <a:cubicBezTo>
                  <a:pt x="113" y="919"/>
                  <a:pt x="159" y="930"/>
                  <a:pt x="187" y="935"/>
                </a:cubicBezTo>
                <a:cubicBezTo>
                  <a:pt x="216" y="940"/>
                  <a:pt x="268" y="944"/>
                  <a:pt x="303" y="945"/>
                </a:cubicBezTo>
                <a:cubicBezTo>
                  <a:pt x="367" y="947"/>
                  <a:pt x="367" y="947"/>
                  <a:pt x="367" y="947"/>
                </a:cubicBezTo>
                <a:cubicBezTo>
                  <a:pt x="402" y="948"/>
                  <a:pt x="460" y="948"/>
                  <a:pt x="495" y="949"/>
                </a:cubicBezTo>
                <a:cubicBezTo>
                  <a:pt x="606" y="949"/>
                  <a:pt x="606" y="949"/>
                  <a:pt x="606" y="949"/>
                </a:cubicBezTo>
                <a:cubicBezTo>
                  <a:pt x="609" y="951"/>
                  <a:pt x="611" y="954"/>
                  <a:pt x="613" y="956"/>
                </a:cubicBezTo>
                <a:cubicBezTo>
                  <a:pt x="783" y="1140"/>
                  <a:pt x="783" y="1140"/>
                  <a:pt x="783" y="1140"/>
                </a:cubicBezTo>
                <a:cubicBezTo>
                  <a:pt x="775" y="1140"/>
                  <a:pt x="768" y="1141"/>
                  <a:pt x="761" y="1142"/>
                </a:cubicBezTo>
                <a:cubicBezTo>
                  <a:pt x="722" y="1142"/>
                  <a:pt x="722" y="1142"/>
                  <a:pt x="722" y="1142"/>
                </a:cubicBezTo>
                <a:cubicBezTo>
                  <a:pt x="708" y="1142"/>
                  <a:pt x="697" y="1154"/>
                  <a:pt x="697" y="1168"/>
                </a:cubicBezTo>
                <a:cubicBezTo>
                  <a:pt x="697" y="1198"/>
                  <a:pt x="697" y="1198"/>
                  <a:pt x="697" y="1198"/>
                </a:cubicBezTo>
                <a:cubicBezTo>
                  <a:pt x="697" y="1212"/>
                  <a:pt x="708" y="1224"/>
                  <a:pt x="722" y="1224"/>
                </a:cubicBezTo>
                <a:cubicBezTo>
                  <a:pt x="783" y="1224"/>
                  <a:pt x="783" y="1224"/>
                  <a:pt x="783" y="1224"/>
                </a:cubicBezTo>
                <a:cubicBezTo>
                  <a:pt x="809" y="1224"/>
                  <a:pt x="831" y="1218"/>
                  <a:pt x="847" y="1209"/>
                </a:cubicBezTo>
                <a:cubicBezTo>
                  <a:pt x="877" y="1242"/>
                  <a:pt x="877" y="1242"/>
                  <a:pt x="877" y="1242"/>
                </a:cubicBezTo>
                <a:cubicBezTo>
                  <a:pt x="882" y="1247"/>
                  <a:pt x="889" y="1256"/>
                  <a:pt x="894" y="1261"/>
                </a:cubicBezTo>
                <a:cubicBezTo>
                  <a:pt x="1014" y="1395"/>
                  <a:pt x="1014" y="1395"/>
                  <a:pt x="1014" y="1395"/>
                </a:cubicBezTo>
                <a:cubicBezTo>
                  <a:pt x="1008" y="1395"/>
                  <a:pt x="1002" y="1396"/>
                  <a:pt x="996" y="1396"/>
                </a:cubicBezTo>
                <a:cubicBezTo>
                  <a:pt x="958" y="1396"/>
                  <a:pt x="958" y="1396"/>
                  <a:pt x="958" y="1396"/>
                </a:cubicBezTo>
                <a:cubicBezTo>
                  <a:pt x="943" y="1396"/>
                  <a:pt x="932" y="1408"/>
                  <a:pt x="932" y="1422"/>
                </a:cubicBezTo>
                <a:cubicBezTo>
                  <a:pt x="932" y="1452"/>
                  <a:pt x="932" y="1452"/>
                  <a:pt x="932" y="1452"/>
                </a:cubicBezTo>
                <a:cubicBezTo>
                  <a:pt x="932" y="1467"/>
                  <a:pt x="943" y="1478"/>
                  <a:pt x="958" y="1478"/>
                </a:cubicBezTo>
                <a:cubicBezTo>
                  <a:pt x="1018" y="1478"/>
                  <a:pt x="1018" y="1478"/>
                  <a:pt x="1018" y="1478"/>
                </a:cubicBezTo>
                <a:cubicBezTo>
                  <a:pt x="1041" y="1478"/>
                  <a:pt x="1062" y="1473"/>
                  <a:pt x="1077" y="1466"/>
                </a:cubicBezTo>
                <a:cubicBezTo>
                  <a:pt x="1257" y="1666"/>
                  <a:pt x="1257" y="1666"/>
                  <a:pt x="1257" y="1666"/>
                </a:cubicBezTo>
                <a:cubicBezTo>
                  <a:pt x="1262" y="1672"/>
                  <a:pt x="1271" y="1678"/>
                  <a:pt x="1278" y="1680"/>
                </a:cubicBezTo>
                <a:cubicBezTo>
                  <a:pt x="1304" y="1687"/>
                  <a:pt x="1304" y="1687"/>
                  <a:pt x="1304" y="1687"/>
                </a:cubicBezTo>
                <a:cubicBezTo>
                  <a:pt x="1311" y="1689"/>
                  <a:pt x="1322" y="1691"/>
                  <a:pt x="1329" y="1692"/>
                </a:cubicBezTo>
                <a:cubicBezTo>
                  <a:pt x="1370" y="1696"/>
                  <a:pt x="1370" y="1696"/>
                  <a:pt x="1370" y="1696"/>
                </a:cubicBezTo>
                <a:cubicBezTo>
                  <a:pt x="1377" y="1697"/>
                  <a:pt x="1388" y="1697"/>
                  <a:pt x="1395" y="1696"/>
                </a:cubicBezTo>
                <a:cubicBezTo>
                  <a:pt x="1440" y="1692"/>
                  <a:pt x="1440" y="1692"/>
                  <a:pt x="1440" y="1692"/>
                </a:cubicBezTo>
                <a:cubicBezTo>
                  <a:pt x="1447" y="1691"/>
                  <a:pt x="1459" y="1690"/>
                  <a:pt x="1466" y="1688"/>
                </a:cubicBezTo>
                <a:cubicBezTo>
                  <a:pt x="1492" y="1682"/>
                  <a:pt x="1492" y="1682"/>
                  <a:pt x="1492" y="1682"/>
                </a:cubicBezTo>
                <a:cubicBezTo>
                  <a:pt x="1499" y="1681"/>
                  <a:pt x="1499" y="1678"/>
                  <a:pt x="1492" y="1676"/>
                </a:cubicBezTo>
                <a:cubicBezTo>
                  <a:pt x="1467" y="1670"/>
                  <a:pt x="1467" y="1670"/>
                  <a:pt x="1467" y="1670"/>
                </a:cubicBezTo>
                <a:cubicBezTo>
                  <a:pt x="1460" y="1669"/>
                  <a:pt x="1449" y="1667"/>
                  <a:pt x="1442" y="1666"/>
                </a:cubicBezTo>
                <a:cubicBezTo>
                  <a:pt x="1413" y="1664"/>
                  <a:pt x="1413" y="1664"/>
                  <a:pt x="1413" y="1664"/>
                </a:cubicBezTo>
                <a:cubicBezTo>
                  <a:pt x="1406" y="1663"/>
                  <a:pt x="1397" y="1658"/>
                  <a:pt x="1393" y="1652"/>
                </a:cubicBezTo>
                <a:cubicBezTo>
                  <a:pt x="1382" y="1637"/>
                  <a:pt x="1382" y="1637"/>
                  <a:pt x="1382" y="1637"/>
                </a:cubicBezTo>
                <a:cubicBezTo>
                  <a:pt x="1378" y="1632"/>
                  <a:pt x="1371" y="1622"/>
                  <a:pt x="1367" y="1616"/>
                </a:cubicBezTo>
                <a:cubicBezTo>
                  <a:pt x="1304" y="1518"/>
                  <a:pt x="1304" y="1518"/>
                  <a:pt x="1304" y="1518"/>
                </a:cubicBezTo>
                <a:cubicBezTo>
                  <a:pt x="1300" y="1512"/>
                  <a:pt x="1294" y="1502"/>
                  <a:pt x="1291" y="1496"/>
                </a:cubicBezTo>
                <a:cubicBezTo>
                  <a:pt x="1221" y="1379"/>
                  <a:pt x="1221" y="1379"/>
                  <a:pt x="1221" y="1379"/>
                </a:cubicBezTo>
                <a:cubicBezTo>
                  <a:pt x="1295" y="1380"/>
                  <a:pt x="1295" y="1380"/>
                  <a:pt x="1295" y="1380"/>
                </a:cubicBezTo>
                <a:cubicBezTo>
                  <a:pt x="1205" y="1352"/>
                  <a:pt x="1205" y="1352"/>
                  <a:pt x="1205" y="1352"/>
                </a:cubicBezTo>
                <a:cubicBezTo>
                  <a:pt x="1169" y="1292"/>
                  <a:pt x="1169" y="1292"/>
                  <a:pt x="1169" y="1292"/>
                </a:cubicBezTo>
                <a:cubicBezTo>
                  <a:pt x="1166" y="1287"/>
                  <a:pt x="1161" y="1278"/>
                  <a:pt x="1157" y="1272"/>
                </a:cubicBezTo>
                <a:cubicBezTo>
                  <a:pt x="1226" y="1273"/>
                  <a:pt x="1226" y="1273"/>
                  <a:pt x="1226" y="1273"/>
                </a:cubicBezTo>
                <a:cubicBezTo>
                  <a:pt x="1143" y="1246"/>
                  <a:pt x="1143" y="1246"/>
                  <a:pt x="1143" y="1246"/>
                </a:cubicBezTo>
                <a:cubicBezTo>
                  <a:pt x="1133" y="1230"/>
                  <a:pt x="1133" y="1230"/>
                  <a:pt x="1133" y="1230"/>
                </a:cubicBezTo>
                <a:cubicBezTo>
                  <a:pt x="1130" y="1224"/>
                  <a:pt x="1125" y="1214"/>
                  <a:pt x="1123" y="1207"/>
                </a:cubicBezTo>
                <a:cubicBezTo>
                  <a:pt x="1090" y="1103"/>
                  <a:pt x="1090" y="1103"/>
                  <a:pt x="1090" y="1103"/>
                </a:cubicBezTo>
                <a:cubicBezTo>
                  <a:pt x="1156" y="1104"/>
                  <a:pt x="1156" y="1104"/>
                  <a:pt x="1156" y="1104"/>
                </a:cubicBezTo>
                <a:cubicBezTo>
                  <a:pt x="1083" y="1081"/>
                  <a:pt x="1083" y="1081"/>
                  <a:pt x="1083" y="1081"/>
                </a:cubicBezTo>
                <a:cubicBezTo>
                  <a:pt x="1063" y="1019"/>
                  <a:pt x="1063" y="1019"/>
                  <a:pt x="1063" y="1019"/>
                </a:cubicBezTo>
                <a:cubicBezTo>
                  <a:pt x="1130" y="1020"/>
                  <a:pt x="1130" y="1020"/>
                  <a:pt x="1130" y="1020"/>
                </a:cubicBezTo>
                <a:cubicBezTo>
                  <a:pt x="1056" y="997"/>
                  <a:pt x="1056" y="997"/>
                  <a:pt x="1056" y="997"/>
                </a:cubicBezTo>
                <a:cubicBezTo>
                  <a:pt x="1040" y="948"/>
                  <a:pt x="1040" y="948"/>
                  <a:pt x="1040" y="948"/>
                </a:cubicBezTo>
                <a:cubicBezTo>
                  <a:pt x="1265" y="948"/>
                  <a:pt x="1265" y="948"/>
                  <a:pt x="1265" y="948"/>
                </a:cubicBezTo>
                <a:cubicBezTo>
                  <a:pt x="1300" y="948"/>
                  <a:pt x="1358" y="947"/>
                  <a:pt x="1393" y="946"/>
                </a:cubicBezTo>
                <a:cubicBezTo>
                  <a:pt x="1463" y="944"/>
                  <a:pt x="1463" y="944"/>
                  <a:pt x="1463" y="944"/>
                </a:cubicBezTo>
                <a:cubicBezTo>
                  <a:pt x="1498" y="943"/>
                  <a:pt x="1548" y="941"/>
                  <a:pt x="1574" y="939"/>
                </a:cubicBezTo>
                <a:cubicBezTo>
                  <a:pt x="1599" y="937"/>
                  <a:pt x="1641" y="932"/>
                  <a:pt x="1666" y="927"/>
                </a:cubicBezTo>
                <a:cubicBezTo>
                  <a:pt x="1679" y="924"/>
                  <a:pt x="1698" y="921"/>
                  <a:pt x="1718" y="917"/>
                </a:cubicBezTo>
                <a:cubicBezTo>
                  <a:pt x="1944" y="1167"/>
                  <a:pt x="1944" y="1167"/>
                  <a:pt x="1944" y="1167"/>
                </a:cubicBezTo>
                <a:cubicBezTo>
                  <a:pt x="1947" y="1170"/>
                  <a:pt x="1951" y="1172"/>
                  <a:pt x="1955" y="1172"/>
                </a:cubicBezTo>
                <a:cubicBezTo>
                  <a:pt x="2035" y="1172"/>
                  <a:pt x="2035" y="1172"/>
                  <a:pt x="2035" y="1172"/>
                </a:cubicBezTo>
                <a:cubicBezTo>
                  <a:pt x="2038" y="1172"/>
                  <a:pt x="2040" y="1169"/>
                  <a:pt x="2039" y="1166"/>
                </a:cubicBezTo>
                <a:close/>
              </a:path>
            </a:pathLst>
          </a:custGeom>
          <a:ln>
            <a:noFill/>
          </a:ln>
          <a:effectLst/>
        </p:spPr>
        <p:txBody>
          <a:bodyPr anchor="ctr"/>
          <a:lstStyle/>
          <a:p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1"/>
            </p:custDataLst>
          </p:nvPr>
        </p:nvSpPr>
        <p:spPr>
          <a:xfrm>
            <a:off x="4222750" y="2227580"/>
            <a:ext cx="30797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8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Real-time POS integration</a:t>
            </a:r>
            <a:endParaRPr lang="en-US" altLang="en-US" sz="18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文本框 31"/>
          <p:cNvSpPr txBox="1"/>
          <p:nvPr>
            <p:custDataLst>
              <p:tags r:id="rId2"/>
            </p:custDataLst>
          </p:nvPr>
        </p:nvSpPr>
        <p:spPr>
          <a:xfrm>
            <a:off x="4594225" y="2778760"/>
            <a:ext cx="24879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8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Mobile dashboards</a:t>
            </a:r>
            <a:endParaRPr lang="en-US" altLang="en-US" sz="18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文本框 34"/>
          <p:cNvSpPr txBox="1"/>
          <p:nvPr>
            <p:custDataLst>
              <p:tags r:id="rId3"/>
            </p:custDataLst>
          </p:nvPr>
        </p:nvSpPr>
        <p:spPr>
          <a:xfrm>
            <a:off x="4612005" y="3392170"/>
            <a:ext cx="24879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8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Predictive analytics</a:t>
            </a:r>
            <a:endParaRPr lang="en-US" altLang="en-US" sz="18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椭圆 41"/>
          <p:cNvSpPr/>
          <p:nvPr>
            <p:custDataLst>
              <p:tags r:id="rId4"/>
            </p:custDataLst>
          </p:nvPr>
        </p:nvSpPr>
        <p:spPr>
          <a:xfrm rot="2122332">
            <a:off x="3943985" y="2532380"/>
            <a:ext cx="43815" cy="43815"/>
          </a:xfrm>
          <a:prstGeom prst="ellipse">
            <a:avLst/>
          </a:prstGeom>
          <a:solidFill>
            <a:schemeClr val="bg1"/>
          </a:solidFill>
          <a:ln>
            <a:solidFill>
              <a:srgbClr val="A11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>
            <p:custDataLst>
              <p:tags r:id="rId5"/>
            </p:custDataLst>
          </p:nvPr>
        </p:nvSpPr>
        <p:spPr>
          <a:xfrm rot="2122332">
            <a:off x="4220210" y="4740910"/>
            <a:ext cx="43815" cy="43815"/>
          </a:xfrm>
          <a:prstGeom prst="ellipse">
            <a:avLst/>
          </a:prstGeom>
          <a:solidFill>
            <a:schemeClr val="bg1"/>
          </a:solidFill>
          <a:ln>
            <a:solidFill>
              <a:srgbClr val="A11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30197" y="290905"/>
            <a:ext cx="42691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2800" spc="3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Future Scope</a:t>
            </a:r>
            <a:endParaRPr lang="en-US" altLang="en-US" sz="2800" spc="3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128" name="图片 10"/>
          <p:cNvPicPr>
            <a:picLocks noChangeAspect="1"/>
          </p:cNvPicPr>
          <p:nvPr/>
        </p:nvPicPr>
        <p:blipFill>
          <a:blip r:embed="rId6"/>
          <a:srcRect b="6364"/>
          <a:stretch>
            <a:fillRect/>
          </a:stretch>
        </p:blipFill>
        <p:spPr>
          <a:xfrm>
            <a:off x="0" y="351155"/>
            <a:ext cx="846455" cy="5270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1"/>
          <p:cNvSpPr txBox="1"/>
          <p:nvPr>
            <p:custDataLst>
              <p:tags r:id="rId7"/>
            </p:custDataLst>
          </p:nvPr>
        </p:nvSpPr>
        <p:spPr>
          <a:xfrm>
            <a:off x="4438650" y="4005580"/>
            <a:ext cx="2875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sz="18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Customer segmentation</a:t>
            </a:r>
            <a:endParaRPr lang="en-US" altLang="en-US" sz="18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9" name="图片 35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319"/>
          <a:stretch>
            <a:fillRect/>
          </a:stretch>
        </p:blipFill>
        <p:spPr>
          <a:xfrm>
            <a:off x="7247255" y="0"/>
            <a:ext cx="4942840" cy="690499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</p:pic>
      <p:sp>
        <p:nvSpPr>
          <p:cNvPr id="12" name="Freeform 5"/>
          <p:cNvSpPr>
            <a:spLocks noEditPoints="1"/>
          </p:cNvSpPr>
          <p:nvPr/>
        </p:nvSpPr>
        <p:spPr bwMode="auto">
          <a:xfrm>
            <a:off x="7535064" y="3486150"/>
            <a:ext cx="4527480" cy="2243894"/>
          </a:xfrm>
          <a:custGeom>
            <a:avLst/>
            <a:gdLst>
              <a:gd name="T0" fmla="*/ 440 w 2074"/>
              <a:gd name="T1" fmla="*/ 527 h 1026"/>
              <a:gd name="T2" fmla="*/ 420 w 2074"/>
              <a:gd name="T3" fmla="*/ 375 h 1026"/>
              <a:gd name="T4" fmla="*/ 450 w 2074"/>
              <a:gd name="T5" fmla="*/ 420 h 1026"/>
              <a:gd name="T6" fmla="*/ 581 w 2074"/>
              <a:gd name="T7" fmla="*/ 215 h 1026"/>
              <a:gd name="T8" fmla="*/ 598 w 2074"/>
              <a:gd name="T9" fmla="*/ 139 h 1026"/>
              <a:gd name="T10" fmla="*/ 532 w 2074"/>
              <a:gd name="T11" fmla="*/ 129 h 1026"/>
              <a:gd name="T12" fmla="*/ 603 w 2074"/>
              <a:gd name="T13" fmla="*/ 125 h 1026"/>
              <a:gd name="T14" fmla="*/ 540 w 2074"/>
              <a:gd name="T15" fmla="*/ 66 h 1026"/>
              <a:gd name="T16" fmla="*/ 486 w 2074"/>
              <a:gd name="T17" fmla="*/ 92 h 1026"/>
              <a:gd name="T18" fmla="*/ 332 w 2074"/>
              <a:gd name="T19" fmla="*/ 79 h 1026"/>
              <a:gd name="T20" fmla="*/ 16 w 2074"/>
              <a:gd name="T21" fmla="*/ 199 h 1026"/>
              <a:gd name="T22" fmla="*/ 212 w 2074"/>
              <a:gd name="T23" fmla="*/ 203 h 1026"/>
              <a:gd name="T24" fmla="*/ 214 w 2074"/>
              <a:gd name="T25" fmla="*/ 375 h 1026"/>
              <a:gd name="T26" fmla="*/ 339 w 2074"/>
              <a:gd name="T27" fmla="*/ 481 h 1026"/>
              <a:gd name="T28" fmla="*/ 470 w 2074"/>
              <a:gd name="T29" fmla="*/ 725 h 1026"/>
              <a:gd name="T30" fmla="*/ 581 w 2074"/>
              <a:gd name="T31" fmla="*/ 1023 h 1026"/>
              <a:gd name="T32" fmla="*/ 606 w 2074"/>
              <a:gd name="T33" fmla="*/ 879 h 1026"/>
              <a:gd name="T34" fmla="*/ 873 w 2074"/>
              <a:gd name="T35" fmla="*/ 79 h 1026"/>
              <a:gd name="T36" fmla="*/ 636 w 2074"/>
              <a:gd name="T37" fmla="*/ 4 h 1026"/>
              <a:gd name="T38" fmla="*/ 622 w 2074"/>
              <a:gd name="T39" fmla="*/ 39 h 1026"/>
              <a:gd name="T40" fmla="*/ 746 w 2074"/>
              <a:gd name="T41" fmla="*/ 138 h 1026"/>
              <a:gd name="T42" fmla="*/ 1053 w 2074"/>
              <a:gd name="T43" fmla="*/ 42 h 1026"/>
              <a:gd name="T44" fmla="*/ 1224 w 2074"/>
              <a:gd name="T45" fmla="*/ 8 h 1026"/>
              <a:gd name="T46" fmla="*/ 1677 w 2074"/>
              <a:gd name="T47" fmla="*/ 638 h 1026"/>
              <a:gd name="T48" fmla="*/ 1672 w 2074"/>
              <a:gd name="T49" fmla="*/ 438 h 1026"/>
              <a:gd name="T50" fmla="*/ 1702 w 2074"/>
              <a:gd name="T51" fmla="*/ 314 h 1026"/>
              <a:gd name="T52" fmla="*/ 1795 w 2074"/>
              <a:gd name="T53" fmla="*/ 237 h 1026"/>
              <a:gd name="T54" fmla="*/ 1848 w 2074"/>
              <a:gd name="T55" fmla="*/ 309 h 1026"/>
              <a:gd name="T56" fmla="*/ 1743 w 2074"/>
              <a:gd name="T57" fmla="*/ 158 h 1026"/>
              <a:gd name="T58" fmla="*/ 1862 w 2074"/>
              <a:gd name="T59" fmla="*/ 156 h 1026"/>
              <a:gd name="T60" fmla="*/ 1841 w 2074"/>
              <a:gd name="T61" fmla="*/ 66 h 1026"/>
              <a:gd name="T62" fmla="*/ 1580 w 2074"/>
              <a:gd name="T63" fmla="*/ 58 h 1026"/>
              <a:gd name="T64" fmla="*/ 1345 w 2074"/>
              <a:gd name="T65" fmla="*/ 91 h 1026"/>
              <a:gd name="T66" fmla="*/ 1292 w 2074"/>
              <a:gd name="T67" fmla="*/ 37 h 1026"/>
              <a:gd name="T68" fmla="*/ 1057 w 2074"/>
              <a:gd name="T69" fmla="*/ 83 h 1026"/>
              <a:gd name="T70" fmla="*/ 1090 w 2074"/>
              <a:gd name="T71" fmla="*/ 142 h 1026"/>
              <a:gd name="T72" fmla="*/ 976 w 2074"/>
              <a:gd name="T73" fmla="*/ 207 h 1026"/>
              <a:gd name="T74" fmla="*/ 964 w 2074"/>
              <a:gd name="T75" fmla="*/ 218 h 1026"/>
              <a:gd name="T76" fmla="*/ 850 w 2074"/>
              <a:gd name="T77" fmla="*/ 420 h 1026"/>
              <a:gd name="T78" fmla="*/ 1018 w 2074"/>
              <a:gd name="T79" fmla="*/ 602 h 1026"/>
              <a:gd name="T80" fmla="*/ 1191 w 2074"/>
              <a:gd name="T81" fmla="*/ 791 h 1026"/>
              <a:gd name="T82" fmla="*/ 1208 w 2074"/>
              <a:gd name="T83" fmla="*/ 463 h 1026"/>
              <a:gd name="T84" fmla="*/ 1280 w 2074"/>
              <a:gd name="T85" fmla="*/ 386 h 1026"/>
              <a:gd name="T86" fmla="*/ 1490 w 2074"/>
              <a:gd name="T87" fmla="*/ 535 h 1026"/>
              <a:gd name="T88" fmla="*/ 1605 w 2074"/>
              <a:gd name="T89" fmla="*/ 473 h 1026"/>
              <a:gd name="T90" fmla="*/ 1185 w 2074"/>
              <a:gd name="T91" fmla="*/ 349 h 1026"/>
              <a:gd name="T92" fmla="*/ 967 w 2074"/>
              <a:gd name="T93" fmla="*/ 292 h 1026"/>
              <a:gd name="T94" fmla="*/ 1076 w 2074"/>
              <a:gd name="T95" fmla="*/ 295 h 1026"/>
              <a:gd name="T96" fmla="*/ 1128 w 2074"/>
              <a:gd name="T97" fmla="*/ 302 h 1026"/>
              <a:gd name="T98" fmla="*/ 1202 w 2074"/>
              <a:gd name="T99" fmla="*/ 266 h 1026"/>
              <a:gd name="T100" fmla="*/ 1752 w 2074"/>
              <a:gd name="T101" fmla="*/ 409 h 1026"/>
              <a:gd name="T102" fmla="*/ 1737 w 2074"/>
              <a:gd name="T103" fmla="*/ 545 h 1026"/>
              <a:gd name="T104" fmla="*/ 1936 w 2074"/>
              <a:gd name="T105" fmla="*/ 632 h 1026"/>
              <a:gd name="T106" fmla="*/ 1767 w 2074"/>
              <a:gd name="T107" fmla="*/ 637 h 1026"/>
              <a:gd name="T108" fmla="*/ 1986 w 2074"/>
              <a:gd name="T109" fmla="*/ 626 h 1026"/>
              <a:gd name="T110" fmla="*/ 1811 w 2074"/>
              <a:gd name="T111" fmla="*/ 707 h 1026"/>
              <a:gd name="T112" fmla="*/ 1872 w 2074"/>
              <a:gd name="T113" fmla="*/ 914 h 1026"/>
              <a:gd name="T114" fmla="*/ 2002 w 2074"/>
              <a:gd name="T115" fmla="*/ 945 h 10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074" h="1026">
                <a:moveTo>
                  <a:pt x="718" y="632"/>
                </a:moveTo>
                <a:cubicBezTo>
                  <a:pt x="702" y="628"/>
                  <a:pt x="702" y="633"/>
                  <a:pt x="700" y="625"/>
                </a:cubicBezTo>
                <a:cubicBezTo>
                  <a:pt x="698" y="616"/>
                  <a:pt x="688" y="616"/>
                  <a:pt x="679" y="616"/>
                </a:cubicBezTo>
                <a:cubicBezTo>
                  <a:pt x="670" y="616"/>
                  <a:pt x="666" y="615"/>
                  <a:pt x="659" y="609"/>
                </a:cubicBezTo>
                <a:cubicBezTo>
                  <a:pt x="651" y="602"/>
                  <a:pt x="635" y="601"/>
                  <a:pt x="630" y="599"/>
                </a:cubicBezTo>
                <a:cubicBezTo>
                  <a:pt x="625" y="598"/>
                  <a:pt x="628" y="583"/>
                  <a:pt x="617" y="570"/>
                </a:cubicBezTo>
                <a:cubicBezTo>
                  <a:pt x="607" y="556"/>
                  <a:pt x="586" y="554"/>
                  <a:pt x="573" y="546"/>
                </a:cubicBezTo>
                <a:cubicBezTo>
                  <a:pt x="559" y="539"/>
                  <a:pt x="564" y="509"/>
                  <a:pt x="544" y="512"/>
                </a:cubicBezTo>
                <a:cubicBezTo>
                  <a:pt x="525" y="514"/>
                  <a:pt x="523" y="522"/>
                  <a:pt x="505" y="513"/>
                </a:cubicBezTo>
                <a:cubicBezTo>
                  <a:pt x="488" y="503"/>
                  <a:pt x="476" y="497"/>
                  <a:pt x="467" y="504"/>
                </a:cubicBezTo>
                <a:cubicBezTo>
                  <a:pt x="457" y="511"/>
                  <a:pt x="446" y="524"/>
                  <a:pt x="440" y="527"/>
                </a:cubicBezTo>
                <a:cubicBezTo>
                  <a:pt x="434" y="530"/>
                  <a:pt x="424" y="524"/>
                  <a:pt x="418" y="525"/>
                </a:cubicBezTo>
                <a:cubicBezTo>
                  <a:pt x="412" y="526"/>
                  <a:pt x="405" y="519"/>
                  <a:pt x="401" y="513"/>
                </a:cubicBezTo>
                <a:cubicBezTo>
                  <a:pt x="397" y="508"/>
                  <a:pt x="409" y="478"/>
                  <a:pt x="398" y="478"/>
                </a:cubicBezTo>
                <a:cubicBezTo>
                  <a:pt x="387" y="478"/>
                  <a:pt x="372" y="473"/>
                  <a:pt x="372" y="469"/>
                </a:cubicBezTo>
                <a:cubicBezTo>
                  <a:pt x="372" y="465"/>
                  <a:pt x="395" y="439"/>
                  <a:pt x="388" y="435"/>
                </a:cubicBezTo>
                <a:cubicBezTo>
                  <a:pt x="382" y="431"/>
                  <a:pt x="368" y="433"/>
                  <a:pt x="356" y="449"/>
                </a:cubicBezTo>
                <a:cubicBezTo>
                  <a:pt x="345" y="465"/>
                  <a:pt x="334" y="465"/>
                  <a:pt x="328" y="459"/>
                </a:cubicBezTo>
                <a:cubicBezTo>
                  <a:pt x="322" y="453"/>
                  <a:pt x="308" y="418"/>
                  <a:pt x="319" y="399"/>
                </a:cubicBezTo>
                <a:cubicBezTo>
                  <a:pt x="330" y="380"/>
                  <a:pt x="348" y="370"/>
                  <a:pt x="362" y="371"/>
                </a:cubicBezTo>
                <a:cubicBezTo>
                  <a:pt x="375" y="372"/>
                  <a:pt x="373" y="368"/>
                  <a:pt x="387" y="367"/>
                </a:cubicBezTo>
                <a:cubicBezTo>
                  <a:pt x="400" y="366"/>
                  <a:pt x="417" y="370"/>
                  <a:pt x="420" y="375"/>
                </a:cubicBezTo>
                <a:cubicBezTo>
                  <a:pt x="424" y="380"/>
                  <a:pt x="417" y="389"/>
                  <a:pt x="425" y="399"/>
                </a:cubicBezTo>
                <a:cubicBezTo>
                  <a:pt x="434" y="409"/>
                  <a:pt x="439" y="405"/>
                  <a:pt x="440" y="409"/>
                </a:cubicBezTo>
                <a:cubicBezTo>
                  <a:pt x="441" y="413"/>
                  <a:pt x="433" y="417"/>
                  <a:pt x="430" y="417"/>
                </a:cubicBezTo>
                <a:cubicBezTo>
                  <a:pt x="426" y="417"/>
                  <a:pt x="399" y="425"/>
                  <a:pt x="409" y="430"/>
                </a:cubicBezTo>
                <a:cubicBezTo>
                  <a:pt x="420" y="435"/>
                  <a:pt x="440" y="431"/>
                  <a:pt x="444" y="438"/>
                </a:cubicBezTo>
                <a:cubicBezTo>
                  <a:pt x="448" y="444"/>
                  <a:pt x="431" y="459"/>
                  <a:pt x="456" y="460"/>
                </a:cubicBezTo>
                <a:cubicBezTo>
                  <a:pt x="481" y="460"/>
                  <a:pt x="498" y="464"/>
                  <a:pt x="512" y="465"/>
                </a:cubicBezTo>
                <a:cubicBezTo>
                  <a:pt x="527" y="465"/>
                  <a:pt x="537" y="466"/>
                  <a:pt x="538" y="470"/>
                </a:cubicBezTo>
                <a:cubicBezTo>
                  <a:pt x="540" y="473"/>
                  <a:pt x="550" y="457"/>
                  <a:pt x="527" y="457"/>
                </a:cubicBezTo>
                <a:cubicBezTo>
                  <a:pt x="503" y="457"/>
                  <a:pt x="484" y="444"/>
                  <a:pt x="472" y="441"/>
                </a:cubicBezTo>
                <a:cubicBezTo>
                  <a:pt x="459" y="439"/>
                  <a:pt x="451" y="430"/>
                  <a:pt x="450" y="420"/>
                </a:cubicBezTo>
                <a:cubicBezTo>
                  <a:pt x="449" y="410"/>
                  <a:pt x="451" y="402"/>
                  <a:pt x="446" y="394"/>
                </a:cubicBezTo>
                <a:cubicBezTo>
                  <a:pt x="441" y="386"/>
                  <a:pt x="428" y="365"/>
                  <a:pt x="440" y="357"/>
                </a:cubicBezTo>
                <a:cubicBezTo>
                  <a:pt x="452" y="348"/>
                  <a:pt x="475" y="332"/>
                  <a:pt x="481" y="322"/>
                </a:cubicBezTo>
                <a:cubicBezTo>
                  <a:pt x="487" y="311"/>
                  <a:pt x="487" y="308"/>
                  <a:pt x="500" y="300"/>
                </a:cubicBezTo>
                <a:cubicBezTo>
                  <a:pt x="514" y="291"/>
                  <a:pt x="530" y="280"/>
                  <a:pt x="537" y="273"/>
                </a:cubicBezTo>
                <a:cubicBezTo>
                  <a:pt x="545" y="265"/>
                  <a:pt x="558" y="253"/>
                  <a:pt x="560" y="259"/>
                </a:cubicBezTo>
                <a:cubicBezTo>
                  <a:pt x="563" y="265"/>
                  <a:pt x="574" y="267"/>
                  <a:pt x="589" y="262"/>
                </a:cubicBezTo>
                <a:cubicBezTo>
                  <a:pt x="603" y="257"/>
                  <a:pt x="621" y="244"/>
                  <a:pt x="606" y="244"/>
                </a:cubicBezTo>
                <a:cubicBezTo>
                  <a:pt x="590" y="244"/>
                  <a:pt x="581" y="240"/>
                  <a:pt x="585" y="234"/>
                </a:cubicBezTo>
                <a:cubicBezTo>
                  <a:pt x="590" y="228"/>
                  <a:pt x="575" y="226"/>
                  <a:pt x="571" y="226"/>
                </a:cubicBezTo>
                <a:cubicBezTo>
                  <a:pt x="567" y="227"/>
                  <a:pt x="567" y="218"/>
                  <a:pt x="581" y="215"/>
                </a:cubicBezTo>
                <a:cubicBezTo>
                  <a:pt x="596" y="213"/>
                  <a:pt x="584" y="226"/>
                  <a:pt x="596" y="225"/>
                </a:cubicBezTo>
                <a:cubicBezTo>
                  <a:pt x="607" y="224"/>
                  <a:pt x="615" y="215"/>
                  <a:pt x="623" y="213"/>
                </a:cubicBezTo>
                <a:cubicBezTo>
                  <a:pt x="632" y="211"/>
                  <a:pt x="635" y="219"/>
                  <a:pt x="624" y="226"/>
                </a:cubicBezTo>
                <a:cubicBezTo>
                  <a:pt x="613" y="234"/>
                  <a:pt x="610" y="231"/>
                  <a:pt x="624" y="235"/>
                </a:cubicBezTo>
                <a:cubicBezTo>
                  <a:pt x="638" y="238"/>
                  <a:pt x="643" y="246"/>
                  <a:pt x="651" y="238"/>
                </a:cubicBezTo>
                <a:cubicBezTo>
                  <a:pt x="660" y="231"/>
                  <a:pt x="649" y="228"/>
                  <a:pt x="649" y="218"/>
                </a:cubicBezTo>
                <a:cubicBezTo>
                  <a:pt x="648" y="208"/>
                  <a:pt x="650" y="189"/>
                  <a:pt x="641" y="183"/>
                </a:cubicBezTo>
                <a:cubicBezTo>
                  <a:pt x="632" y="176"/>
                  <a:pt x="632" y="167"/>
                  <a:pt x="632" y="161"/>
                </a:cubicBezTo>
                <a:cubicBezTo>
                  <a:pt x="632" y="154"/>
                  <a:pt x="633" y="140"/>
                  <a:pt x="624" y="146"/>
                </a:cubicBezTo>
                <a:cubicBezTo>
                  <a:pt x="615" y="153"/>
                  <a:pt x="607" y="157"/>
                  <a:pt x="604" y="154"/>
                </a:cubicBezTo>
                <a:cubicBezTo>
                  <a:pt x="601" y="151"/>
                  <a:pt x="606" y="144"/>
                  <a:pt x="598" y="139"/>
                </a:cubicBezTo>
                <a:cubicBezTo>
                  <a:pt x="590" y="134"/>
                  <a:pt x="590" y="126"/>
                  <a:pt x="580" y="127"/>
                </a:cubicBezTo>
                <a:cubicBezTo>
                  <a:pt x="571" y="128"/>
                  <a:pt x="562" y="120"/>
                  <a:pt x="557" y="131"/>
                </a:cubicBezTo>
                <a:cubicBezTo>
                  <a:pt x="552" y="142"/>
                  <a:pt x="547" y="151"/>
                  <a:pt x="545" y="155"/>
                </a:cubicBezTo>
                <a:cubicBezTo>
                  <a:pt x="543" y="158"/>
                  <a:pt x="551" y="170"/>
                  <a:pt x="544" y="176"/>
                </a:cubicBezTo>
                <a:cubicBezTo>
                  <a:pt x="537" y="182"/>
                  <a:pt x="519" y="190"/>
                  <a:pt x="516" y="196"/>
                </a:cubicBezTo>
                <a:cubicBezTo>
                  <a:pt x="514" y="202"/>
                  <a:pt x="504" y="217"/>
                  <a:pt x="501" y="207"/>
                </a:cubicBezTo>
                <a:cubicBezTo>
                  <a:pt x="499" y="197"/>
                  <a:pt x="510" y="182"/>
                  <a:pt x="495" y="178"/>
                </a:cubicBezTo>
                <a:cubicBezTo>
                  <a:pt x="479" y="173"/>
                  <a:pt x="468" y="177"/>
                  <a:pt x="465" y="167"/>
                </a:cubicBezTo>
                <a:cubicBezTo>
                  <a:pt x="463" y="158"/>
                  <a:pt x="456" y="150"/>
                  <a:pt x="471" y="142"/>
                </a:cubicBezTo>
                <a:cubicBezTo>
                  <a:pt x="486" y="135"/>
                  <a:pt x="501" y="121"/>
                  <a:pt x="516" y="120"/>
                </a:cubicBezTo>
                <a:cubicBezTo>
                  <a:pt x="530" y="118"/>
                  <a:pt x="520" y="130"/>
                  <a:pt x="532" y="129"/>
                </a:cubicBezTo>
                <a:cubicBezTo>
                  <a:pt x="543" y="128"/>
                  <a:pt x="530" y="122"/>
                  <a:pt x="544" y="120"/>
                </a:cubicBezTo>
                <a:cubicBezTo>
                  <a:pt x="558" y="117"/>
                  <a:pt x="556" y="117"/>
                  <a:pt x="552" y="112"/>
                </a:cubicBezTo>
                <a:cubicBezTo>
                  <a:pt x="548" y="107"/>
                  <a:pt x="550" y="106"/>
                  <a:pt x="561" y="101"/>
                </a:cubicBezTo>
                <a:cubicBezTo>
                  <a:pt x="572" y="96"/>
                  <a:pt x="564" y="93"/>
                  <a:pt x="574" y="88"/>
                </a:cubicBezTo>
                <a:cubicBezTo>
                  <a:pt x="585" y="84"/>
                  <a:pt x="588" y="80"/>
                  <a:pt x="594" y="80"/>
                </a:cubicBezTo>
                <a:cubicBezTo>
                  <a:pt x="600" y="80"/>
                  <a:pt x="599" y="82"/>
                  <a:pt x="596" y="90"/>
                </a:cubicBezTo>
                <a:cubicBezTo>
                  <a:pt x="592" y="98"/>
                  <a:pt x="590" y="103"/>
                  <a:pt x="600" y="98"/>
                </a:cubicBezTo>
                <a:cubicBezTo>
                  <a:pt x="610" y="93"/>
                  <a:pt x="615" y="89"/>
                  <a:pt x="607" y="97"/>
                </a:cubicBezTo>
                <a:cubicBezTo>
                  <a:pt x="600" y="104"/>
                  <a:pt x="595" y="104"/>
                  <a:pt x="584" y="106"/>
                </a:cubicBezTo>
                <a:cubicBezTo>
                  <a:pt x="573" y="108"/>
                  <a:pt x="576" y="109"/>
                  <a:pt x="581" y="115"/>
                </a:cubicBezTo>
                <a:cubicBezTo>
                  <a:pt x="586" y="121"/>
                  <a:pt x="599" y="122"/>
                  <a:pt x="603" y="125"/>
                </a:cubicBezTo>
                <a:cubicBezTo>
                  <a:pt x="607" y="129"/>
                  <a:pt x="612" y="141"/>
                  <a:pt x="622" y="135"/>
                </a:cubicBezTo>
                <a:cubicBezTo>
                  <a:pt x="633" y="129"/>
                  <a:pt x="625" y="128"/>
                  <a:pt x="638" y="122"/>
                </a:cubicBezTo>
                <a:cubicBezTo>
                  <a:pt x="652" y="116"/>
                  <a:pt x="671" y="113"/>
                  <a:pt x="670" y="105"/>
                </a:cubicBezTo>
                <a:cubicBezTo>
                  <a:pt x="668" y="98"/>
                  <a:pt x="654" y="93"/>
                  <a:pt x="653" y="84"/>
                </a:cubicBezTo>
                <a:cubicBezTo>
                  <a:pt x="651" y="75"/>
                  <a:pt x="671" y="70"/>
                  <a:pt x="645" y="66"/>
                </a:cubicBezTo>
                <a:cubicBezTo>
                  <a:pt x="619" y="61"/>
                  <a:pt x="634" y="58"/>
                  <a:pt x="622" y="58"/>
                </a:cubicBezTo>
                <a:cubicBezTo>
                  <a:pt x="609" y="58"/>
                  <a:pt x="585" y="58"/>
                  <a:pt x="577" y="62"/>
                </a:cubicBezTo>
                <a:cubicBezTo>
                  <a:pt x="569" y="66"/>
                  <a:pt x="564" y="60"/>
                  <a:pt x="559" y="66"/>
                </a:cubicBezTo>
                <a:cubicBezTo>
                  <a:pt x="555" y="73"/>
                  <a:pt x="560" y="82"/>
                  <a:pt x="556" y="82"/>
                </a:cubicBezTo>
                <a:cubicBezTo>
                  <a:pt x="552" y="82"/>
                  <a:pt x="544" y="89"/>
                  <a:pt x="541" y="82"/>
                </a:cubicBezTo>
                <a:cubicBezTo>
                  <a:pt x="537" y="76"/>
                  <a:pt x="530" y="69"/>
                  <a:pt x="540" y="66"/>
                </a:cubicBezTo>
                <a:cubicBezTo>
                  <a:pt x="550" y="64"/>
                  <a:pt x="552" y="66"/>
                  <a:pt x="553" y="58"/>
                </a:cubicBezTo>
                <a:cubicBezTo>
                  <a:pt x="555" y="50"/>
                  <a:pt x="539" y="51"/>
                  <a:pt x="548" y="50"/>
                </a:cubicBezTo>
                <a:cubicBezTo>
                  <a:pt x="558" y="48"/>
                  <a:pt x="562" y="50"/>
                  <a:pt x="574" y="50"/>
                </a:cubicBezTo>
                <a:cubicBezTo>
                  <a:pt x="587" y="50"/>
                  <a:pt x="616" y="56"/>
                  <a:pt x="620" y="48"/>
                </a:cubicBezTo>
                <a:cubicBezTo>
                  <a:pt x="624" y="40"/>
                  <a:pt x="613" y="40"/>
                  <a:pt x="601" y="40"/>
                </a:cubicBezTo>
                <a:cubicBezTo>
                  <a:pt x="588" y="39"/>
                  <a:pt x="566" y="34"/>
                  <a:pt x="557" y="39"/>
                </a:cubicBezTo>
                <a:cubicBezTo>
                  <a:pt x="548" y="43"/>
                  <a:pt x="536" y="50"/>
                  <a:pt x="532" y="56"/>
                </a:cubicBezTo>
                <a:cubicBezTo>
                  <a:pt x="527" y="63"/>
                  <a:pt x="527" y="55"/>
                  <a:pt x="519" y="56"/>
                </a:cubicBezTo>
                <a:cubicBezTo>
                  <a:pt x="511" y="58"/>
                  <a:pt x="496" y="67"/>
                  <a:pt x="504" y="72"/>
                </a:cubicBezTo>
                <a:cubicBezTo>
                  <a:pt x="511" y="77"/>
                  <a:pt x="511" y="83"/>
                  <a:pt x="503" y="83"/>
                </a:cubicBezTo>
                <a:cubicBezTo>
                  <a:pt x="495" y="83"/>
                  <a:pt x="492" y="92"/>
                  <a:pt x="486" y="92"/>
                </a:cubicBezTo>
                <a:cubicBezTo>
                  <a:pt x="480" y="92"/>
                  <a:pt x="464" y="91"/>
                  <a:pt x="472" y="87"/>
                </a:cubicBezTo>
                <a:cubicBezTo>
                  <a:pt x="479" y="82"/>
                  <a:pt x="488" y="82"/>
                  <a:pt x="487" y="72"/>
                </a:cubicBezTo>
                <a:cubicBezTo>
                  <a:pt x="486" y="62"/>
                  <a:pt x="495" y="59"/>
                  <a:pt x="495" y="56"/>
                </a:cubicBezTo>
                <a:cubicBezTo>
                  <a:pt x="495" y="52"/>
                  <a:pt x="475" y="63"/>
                  <a:pt x="459" y="58"/>
                </a:cubicBezTo>
                <a:cubicBezTo>
                  <a:pt x="443" y="53"/>
                  <a:pt x="436" y="45"/>
                  <a:pt x="420" y="46"/>
                </a:cubicBezTo>
                <a:cubicBezTo>
                  <a:pt x="404" y="47"/>
                  <a:pt x="383" y="68"/>
                  <a:pt x="393" y="70"/>
                </a:cubicBezTo>
                <a:cubicBezTo>
                  <a:pt x="404" y="72"/>
                  <a:pt x="411" y="68"/>
                  <a:pt x="413" y="73"/>
                </a:cubicBezTo>
                <a:cubicBezTo>
                  <a:pt x="415" y="78"/>
                  <a:pt x="411" y="82"/>
                  <a:pt x="417" y="85"/>
                </a:cubicBezTo>
                <a:cubicBezTo>
                  <a:pt x="423" y="88"/>
                  <a:pt x="434" y="94"/>
                  <a:pt x="420" y="91"/>
                </a:cubicBezTo>
                <a:cubicBezTo>
                  <a:pt x="405" y="88"/>
                  <a:pt x="412" y="82"/>
                  <a:pt x="390" y="81"/>
                </a:cubicBezTo>
                <a:cubicBezTo>
                  <a:pt x="368" y="80"/>
                  <a:pt x="355" y="73"/>
                  <a:pt x="332" y="79"/>
                </a:cubicBezTo>
                <a:cubicBezTo>
                  <a:pt x="309" y="85"/>
                  <a:pt x="313" y="90"/>
                  <a:pt x="298" y="85"/>
                </a:cubicBezTo>
                <a:cubicBezTo>
                  <a:pt x="282" y="80"/>
                  <a:pt x="250" y="68"/>
                  <a:pt x="225" y="73"/>
                </a:cubicBezTo>
                <a:cubicBezTo>
                  <a:pt x="200" y="78"/>
                  <a:pt x="169" y="87"/>
                  <a:pt x="161" y="92"/>
                </a:cubicBezTo>
                <a:cubicBezTo>
                  <a:pt x="154" y="97"/>
                  <a:pt x="169" y="102"/>
                  <a:pt x="155" y="103"/>
                </a:cubicBezTo>
                <a:cubicBezTo>
                  <a:pt x="142" y="104"/>
                  <a:pt x="110" y="103"/>
                  <a:pt x="117" y="111"/>
                </a:cubicBezTo>
                <a:cubicBezTo>
                  <a:pt x="123" y="120"/>
                  <a:pt x="132" y="120"/>
                  <a:pt x="122" y="122"/>
                </a:cubicBezTo>
                <a:cubicBezTo>
                  <a:pt x="112" y="124"/>
                  <a:pt x="98" y="125"/>
                  <a:pt x="93" y="132"/>
                </a:cubicBezTo>
                <a:cubicBezTo>
                  <a:pt x="88" y="140"/>
                  <a:pt x="69" y="144"/>
                  <a:pt x="81" y="147"/>
                </a:cubicBezTo>
                <a:cubicBezTo>
                  <a:pt x="93" y="151"/>
                  <a:pt x="112" y="158"/>
                  <a:pt x="104" y="159"/>
                </a:cubicBezTo>
                <a:cubicBezTo>
                  <a:pt x="96" y="160"/>
                  <a:pt x="53" y="177"/>
                  <a:pt x="34" y="181"/>
                </a:cubicBezTo>
                <a:cubicBezTo>
                  <a:pt x="16" y="185"/>
                  <a:pt x="0" y="205"/>
                  <a:pt x="16" y="199"/>
                </a:cubicBezTo>
                <a:cubicBezTo>
                  <a:pt x="37" y="192"/>
                  <a:pt x="91" y="175"/>
                  <a:pt x="101" y="171"/>
                </a:cubicBezTo>
                <a:cubicBezTo>
                  <a:pt x="112" y="167"/>
                  <a:pt x="116" y="170"/>
                  <a:pt x="115" y="176"/>
                </a:cubicBezTo>
                <a:cubicBezTo>
                  <a:pt x="114" y="182"/>
                  <a:pt x="127" y="173"/>
                  <a:pt x="137" y="166"/>
                </a:cubicBezTo>
                <a:cubicBezTo>
                  <a:pt x="147" y="158"/>
                  <a:pt x="147" y="143"/>
                  <a:pt x="155" y="148"/>
                </a:cubicBezTo>
                <a:cubicBezTo>
                  <a:pt x="164" y="153"/>
                  <a:pt x="169" y="148"/>
                  <a:pt x="175" y="146"/>
                </a:cubicBezTo>
                <a:cubicBezTo>
                  <a:pt x="182" y="145"/>
                  <a:pt x="189" y="141"/>
                  <a:pt x="195" y="144"/>
                </a:cubicBezTo>
                <a:cubicBezTo>
                  <a:pt x="201" y="147"/>
                  <a:pt x="216" y="151"/>
                  <a:pt x="220" y="154"/>
                </a:cubicBezTo>
                <a:cubicBezTo>
                  <a:pt x="224" y="157"/>
                  <a:pt x="226" y="165"/>
                  <a:pt x="222" y="166"/>
                </a:cubicBezTo>
                <a:cubicBezTo>
                  <a:pt x="218" y="167"/>
                  <a:pt x="217" y="171"/>
                  <a:pt x="218" y="178"/>
                </a:cubicBezTo>
                <a:cubicBezTo>
                  <a:pt x="218" y="184"/>
                  <a:pt x="222" y="190"/>
                  <a:pt x="213" y="192"/>
                </a:cubicBezTo>
                <a:cubicBezTo>
                  <a:pt x="205" y="194"/>
                  <a:pt x="207" y="204"/>
                  <a:pt x="212" y="203"/>
                </a:cubicBezTo>
                <a:cubicBezTo>
                  <a:pt x="217" y="202"/>
                  <a:pt x="220" y="199"/>
                  <a:pt x="221" y="194"/>
                </a:cubicBezTo>
                <a:cubicBezTo>
                  <a:pt x="222" y="189"/>
                  <a:pt x="233" y="180"/>
                  <a:pt x="231" y="187"/>
                </a:cubicBezTo>
                <a:cubicBezTo>
                  <a:pt x="229" y="194"/>
                  <a:pt x="225" y="200"/>
                  <a:pt x="225" y="205"/>
                </a:cubicBezTo>
                <a:cubicBezTo>
                  <a:pt x="225" y="210"/>
                  <a:pt x="219" y="210"/>
                  <a:pt x="218" y="215"/>
                </a:cubicBezTo>
                <a:cubicBezTo>
                  <a:pt x="218" y="220"/>
                  <a:pt x="219" y="220"/>
                  <a:pt x="223" y="224"/>
                </a:cubicBezTo>
                <a:cubicBezTo>
                  <a:pt x="228" y="228"/>
                  <a:pt x="225" y="231"/>
                  <a:pt x="224" y="240"/>
                </a:cubicBezTo>
                <a:cubicBezTo>
                  <a:pt x="223" y="249"/>
                  <a:pt x="198" y="274"/>
                  <a:pt x="195" y="283"/>
                </a:cubicBezTo>
                <a:cubicBezTo>
                  <a:pt x="191" y="291"/>
                  <a:pt x="193" y="303"/>
                  <a:pt x="193" y="312"/>
                </a:cubicBezTo>
                <a:cubicBezTo>
                  <a:pt x="193" y="322"/>
                  <a:pt x="190" y="333"/>
                  <a:pt x="199" y="337"/>
                </a:cubicBezTo>
                <a:cubicBezTo>
                  <a:pt x="208" y="340"/>
                  <a:pt x="209" y="342"/>
                  <a:pt x="209" y="350"/>
                </a:cubicBezTo>
                <a:cubicBezTo>
                  <a:pt x="209" y="359"/>
                  <a:pt x="209" y="369"/>
                  <a:pt x="214" y="375"/>
                </a:cubicBezTo>
                <a:cubicBezTo>
                  <a:pt x="219" y="380"/>
                  <a:pt x="217" y="380"/>
                  <a:pt x="217" y="389"/>
                </a:cubicBezTo>
                <a:cubicBezTo>
                  <a:pt x="217" y="398"/>
                  <a:pt x="223" y="393"/>
                  <a:pt x="223" y="401"/>
                </a:cubicBezTo>
                <a:cubicBezTo>
                  <a:pt x="224" y="408"/>
                  <a:pt x="219" y="412"/>
                  <a:pt x="228" y="417"/>
                </a:cubicBezTo>
                <a:cubicBezTo>
                  <a:pt x="236" y="423"/>
                  <a:pt x="245" y="428"/>
                  <a:pt x="241" y="418"/>
                </a:cubicBezTo>
                <a:cubicBezTo>
                  <a:pt x="237" y="409"/>
                  <a:pt x="234" y="401"/>
                  <a:pt x="230" y="388"/>
                </a:cubicBezTo>
                <a:cubicBezTo>
                  <a:pt x="226" y="375"/>
                  <a:pt x="223" y="350"/>
                  <a:pt x="229" y="358"/>
                </a:cubicBezTo>
                <a:cubicBezTo>
                  <a:pt x="234" y="365"/>
                  <a:pt x="240" y="388"/>
                  <a:pt x="248" y="404"/>
                </a:cubicBezTo>
                <a:cubicBezTo>
                  <a:pt x="255" y="420"/>
                  <a:pt x="265" y="418"/>
                  <a:pt x="265" y="430"/>
                </a:cubicBezTo>
                <a:cubicBezTo>
                  <a:pt x="265" y="442"/>
                  <a:pt x="255" y="453"/>
                  <a:pt x="274" y="460"/>
                </a:cubicBezTo>
                <a:cubicBezTo>
                  <a:pt x="292" y="468"/>
                  <a:pt x="306" y="484"/>
                  <a:pt x="317" y="482"/>
                </a:cubicBezTo>
                <a:cubicBezTo>
                  <a:pt x="328" y="481"/>
                  <a:pt x="335" y="474"/>
                  <a:pt x="339" y="481"/>
                </a:cubicBezTo>
                <a:cubicBezTo>
                  <a:pt x="343" y="489"/>
                  <a:pt x="352" y="499"/>
                  <a:pt x="362" y="499"/>
                </a:cubicBezTo>
                <a:cubicBezTo>
                  <a:pt x="372" y="499"/>
                  <a:pt x="376" y="506"/>
                  <a:pt x="378" y="516"/>
                </a:cubicBezTo>
                <a:cubicBezTo>
                  <a:pt x="379" y="526"/>
                  <a:pt x="386" y="528"/>
                  <a:pt x="396" y="531"/>
                </a:cubicBezTo>
                <a:cubicBezTo>
                  <a:pt x="406" y="535"/>
                  <a:pt x="409" y="545"/>
                  <a:pt x="416" y="545"/>
                </a:cubicBezTo>
                <a:cubicBezTo>
                  <a:pt x="424" y="544"/>
                  <a:pt x="434" y="540"/>
                  <a:pt x="434" y="548"/>
                </a:cubicBezTo>
                <a:cubicBezTo>
                  <a:pt x="434" y="556"/>
                  <a:pt x="437" y="574"/>
                  <a:pt x="425" y="586"/>
                </a:cubicBezTo>
                <a:cubicBezTo>
                  <a:pt x="412" y="598"/>
                  <a:pt x="406" y="606"/>
                  <a:pt x="413" y="614"/>
                </a:cubicBezTo>
                <a:cubicBezTo>
                  <a:pt x="420" y="621"/>
                  <a:pt x="414" y="629"/>
                  <a:pt x="410" y="635"/>
                </a:cubicBezTo>
                <a:cubicBezTo>
                  <a:pt x="407" y="641"/>
                  <a:pt x="413" y="646"/>
                  <a:pt x="420" y="655"/>
                </a:cubicBezTo>
                <a:cubicBezTo>
                  <a:pt x="426" y="664"/>
                  <a:pt x="436" y="675"/>
                  <a:pt x="441" y="694"/>
                </a:cubicBezTo>
                <a:cubicBezTo>
                  <a:pt x="447" y="712"/>
                  <a:pt x="456" y="719"/>
                  <a:pt x="470" y="725"/>
                </a:cubicBezTo>
                <a:cubicBezTo>
                  <a:pt x="484" y="731"/>
                  <a:pt x="495" y="741"/>
                  <a:pt x="495" y="755"/>
                </a:cubicBezTo>
                <a:cubicBezTo>
                  <a:pt x="495" y="769"/>
                  <a:pt x="495" y="818"/>
                  <a:pt x="495" y="832"/>
                </a:cubicBezTo>
                <a:cubicBezTo>
                  <a:pt x="495" y="847"/>
                  <a:pt x="502" y="861"/>
                  <a:pt x="500" y="872"/>
                </a:cubicBezTo>
                <a:cubicBezTo>
                  <a:pt x="497" y="883"/>
                  <a:pt x="500" y="892"/>
                  <a:pt x="503" y="896"/>
                </a:cubicBezTo>
                <a:cubicBezTo>
                  <a:pt x="506" y="901"/>
                  <a:pt x="505" y="910"/>
                  <a:pt x="506" y="919"/>
                </a:cubicBezTo>
                <a:cubicBezTo>
                  <a:pt x="507" y="928"/>
                  <a:pt x="517" y="922"/>
                  <a:pt x="517" y="930"/>
                </a:cubicBezTo>
                <a:cubicBezTo>
                  <a:pt x="517" y="939"/>
                  <a:pt x="513" y="951"/>
                  <a:pt x="518" y="955"/>
                </a:cubicBezTo>
                <a:cubicBezTo>
                  <a:pt x="523" y="960"/>
                  <a:pt x="512" y="975"/>
                  <a:pt x="535" y="989"/>
                </a:cubicBezTo>
                <a:cubicBezTo>
                  <a:pt x="558" y="1003"/>
                  <a:pt x="559" y="1004"/>
                  <a:pt x="561" y="1007"/>
                </a:cubicBezTo>
                <a:cubicBezTo>
                  <a:pt x="563" y="1009"/>
                  <a:pt x="570" y="1002"/>
                  <a:pt x="570" y="1006"/>
                </a:cubicBezTo>
                <a:cubicBezTo>
                  <a:pt x="570" y="1010"/>
                  <a:pt x="558" y="1023"/>
                  <a:pt x="581" y="1023"/>
                </a:cubicBezTo>
                <a:cubicBezTo>
                  <a:pt x="605" y="1023"/>
                  <a:pt x="619" y="1026"/>
                  <a:pt x="605" y="1015"/>
                </a:cubicBezTo>
                <a:cubicBezTo>
                  <a:pt x="590" y="1004"/>
                  <a:pt x="582" y="1009"/>
                  <a:pt x="580" y="998"/>
                </a:cubicBezTo>
                <a:cubicBezTo>
                  <a:pt x="577" y="987"/>
                  <a:pt x="574" y="989"/>
                  <a:pt x="572" y="981"/>
                </a:cubicBezTo>
                <a:cubicBezTo>
                  <a:pt x="570" y="974"/>
                  <a:pt x="578" y="971"/>
                  <a:pt x="575" y="963"/>
                </a:cubicBezTo>
                <a:cubicBezTo>
                  <a:pt x="573" y="955"/>
                  <a:pt x="563" y="955"/>
                  <a:pt x="564" y="948"/>
                </a:cubicBezTo>
                <a:cubicBezTo>
                  <a:pt x="564" y="940"/>
                  <a:pt x="570" y="933"/>
                  <a:pt x="572" y="929"/>
                </a:cubicBezTo>
                <a:cubicBezTo>
                  <a:pt x="574" y="926"/>
                  <a:pt x="574" y="923"/>
                  <a:pt x="569" y="919"/>
                </a:cubicBezTo>
                <a:cubicBezTo>
                  <a:pt x="565" y="916"/>
                  <a:pt x="566" y="915"/>
                  <a:pt x="572" y="913"/>
                </a:cubicBezTo>
                <a:cubicBezTo>
                  <a:pt x="578" y="912"/>
                  <a:pt x="579" y="914"/>
                  <a:pt x="581" y="906"/>
                </a:cubicBezTo>
                <a:cubicBezTo>
                  <a:pt x="584" y="897"/>
                  <a:pt x="591" y="898"/>
                  <a:pt x="595" y="896"/>
                </a:cubicBezTo>
                <a:cubicBezTo>
                  <a:pt x="598" y="893"/>
                  <a:pt x="610" y="890"/>
                  <a:pt x="606" y="879"/>
                </a:cubicBezTo>
                <a:cubicBezTo>
                  <a:pt x="601" y="868"/>
                  <a:pt x="593" y="863"/>
                  <a:pt x="602" y="863"/>
                </a:cubicBezTo>
                <a:cubicBezTo>
                  <a:pt x="612" y="863"/>
                  <a:pt x="621" y="862"/>
                  <a:pt x="627" y="850"/>
                </a:cubicBezTo>
                <a:cubicBezTo>
                  <a:pt x="633" y="838"/>
                  <a:pt x="630" y="836"/>
                  <a:pt x="637" y="827"/>
                </a:cubicBezTo>
                <a:cubicBezTo>
                  <a:pt x="644" y="817"/>
                  <a:pt x="644" y="810"/>
                  <a:pt x="644" y="803"/>
                </a:cubicBezTo>
                <a:cubicBezTo>
                  <a:pt x="644" y="796"/>
                  <a:pt x="641" y="790"/>
                  <a:pt x="650" y="785"/>
                </a:cubicBezTo>
                <a:cubicBezTo>
                  <a:pt x="660" y="781"/>
                  <a:pt x="690" y="776"/>
                  <a:pt x="694" y="763"/>
                </a:cubicBezTo>
                <a:cubicBezTo>
                  <a:pt x="698" y="751"/>
                  <a:pt x="702" y="737"/>
                  <a:pt x="701" y="724"/>
                </a:cubicBezTo>
                <a:cubicBezTo>
                  <a:pt x="699" y="710"/>
                  <a:pt x="698" y="702"/>
                  <a:pt x="707" y="691"/>
                </a:cubicBezTo>
                <a:cubicBezTo>
                  <a:pt x="717" y="680"/>
                  <a:pt x="729" y="671"/>
                  <a:pt x="729" y="661"/>
                </a:cubicBezTo>
                <a:cubicBezTo>
                  <a:pt x="729" y="651"/>
                  <a:pt x="733" y="636"/>
                  <a:pt x="718" y="632"/>
                </a:cubicBezTo>
                <a:close/>
                <a:moveTo>
                  <a:pt x="873" y="79"/>
                </a:moveTo>
                <a:cubicBezTo>
                  <a:pt x="883" y="69"/>
                  <a:pt x="880" y="64"/>
                  <a:pt x="893" y="59"/>
                </a:cubicBezTo>
                <a:cubicBezTo>
                  <a:pt x="905" y="54"/>
                  <a:pt x="902" y="47"/>
                  <a:pt x="900" y="37"/>
                </a:cubicBezTo>
                <a:cubicBezTo>
                  <a:pt x="899" y="27"/>
                  <a:pt x="900" y="31"/>
                  <a:pt x="905" y="28"/>
                </a:cubicBezTo>
                <a:cubicBezTo>
                  <a:pt x="910" y="24"/>
                  <a:pt x="918" y="22"/>
                  <a:pt x="930" y="21"/>
                </a:cubicBezTo>
                <a:cubicBezTo>
                  <a:pt x="942" y="20"/>
                  <a:pt x="931" y="16"/>
                  <a:pt x="931" y="11"/>
                </a:cubicBezTo>
                <a:cubicBezTo>
                  <a:pt x="931" y="6"/>
                  <a:pt x="922" y="7"/>
                  <a:pt x="910" y="8"/>
                </a:cubicBezTo>
                <a:cubicBezTo>
                  <a:pt x="899" y="10"/>
                  <a:pt x="900" y="8"/>
                  <a:pt x="892" y="5"/>
                </a:cubicBezTo>
                <a:cubicBezTo>
                  <a:pt x="883" y="2"/>
                  <a:pt x="834" y="2"/>
                  <a:pt x="821" y="2"/>
                </a:cubicBezTo>
                <a:cubicBezTo>
                  <a:pt x="809" y="2"/>
                  <a:pt x="786" y="4"/>
                  <a:pt x="774" y="5"/>
                </a:cubicBezTo>
                <a:cubicBezTo>
                  <a:pt x="762" y="6"/>
                  <a:pt x="763" y="5"/>
                  <a:pt x="740" y="2"/>
                </a:cubicBezTo>
                <a:cubicBezTo>
                  <a:pt x="718" y="0"/>
                  <a:pt x="658" y="2"/>
                  <a:pt x="636" y="4"/>
                </a:cubicBezTo>
                <a:cubicBezTo>
                  <a:pt x="614" y="7"/>
                  <a:pt x="598" y="9"/>
                  <a:pt x="584" y="18"/>
                </a:cubicBezTo>
                <a:cubicBezTo>
                  <a:pt x="569" y="28"/>
                  <a:pt x="560" y="24"/>
                  <a:pt x="544" y="26"/>
                </a:cubicBezTo>
                <a:cubicBezTo>
                  <a:pt x="528" y="28"/>
                  <a:pt x="527" y="28"/>
                  <a:pt x="519" y="28"/>
                </a:cubicBezTo>
                <a:cubicBezTo>
                  <a:pt x="511" y="28"/>
                  <a:pt x="512" y="24"/>
                  <a:pt x="499" y="29"/>
                </a:cubicBezTo>
                <a:cubicBezTo>
                  <a:pt x="485" y="34"/>
                  <a:pt x="489" y="37"/>
                  <a:pt x="484" y="30"/>
                </a:cubicBezTo>
                <a:cubicBezTo>
                  <a:pt x="479" y="24"/>
                  <a:pt x="473" y="30"/>
                  <a:pt x="449" y="36"/>
                </a:cubicBezTo>
                <a:cubicBezTo>
                  <a:pt x="425" y="42"/>
                  <a:pt x="457" y="49"/>
                  <a:pt x="465" y="51"/>
                </a:cubicBezTo>
                <a:cubicBezTo>
                  <a:pt x="465" y="51"/>
                  <a:pt x="481" y="50"/>
                  <a:pt x="490" y="48"/>
                </a:cubicBezTo>
                <a:cubicBezTo>
                  <a:pt x="500" y="45"/>
                  <a:pt x="504" y="51"/>
                  <a:pt x="510" y="50"/>
                </a:cubicBezTo>
                <a:cubicBezTo>
                  <a:pt x="516" y="48"/>
                  <a:pt x="517" y="42"/>
                  <a:pt x="551" y="34"/>
                </a:cubicBezTo>
                <a:cubicBezTo>
                  <a:pt x="585" y="27"/>
                  <a:pt x="608" y="33"/>
                  <a:pt x="622" y="39"/>
                </a:cubicBezTo>
                <a:cubicBezTo>
                  <a:pt x="635" y="45"/>
                  <a:pt x="635" y="41"/>
                  <a:pt x="647" y="34"/>
                </a:cubicBezTo>
                <a:cubicBezTo>
                  <a:pt x="659" y="26"/>
                  <a:pt x="679" y="20"/>
                  <a:pt x="700" y="17"/>
                </a:cubicBezTo>
                <a:cubicBezTo>
                  <a:pt x="721" y="13"/>
                  <a:pt x="707" y="21"/>
                  <a:pt x="694" y="26"/>
                </a:cubicBezTo>
                <a:cubicBezTo>
                  <a:pt x="681" y="31"/>
                  <a:pt x="669" y="29"/>
                  <a:pt x="671" y="38"/>
                </a:cubicBezTo>
                <a:cubicBezTo>
                  <a:pt x="674" y="46"/>
                  <a:pt x="700" y="44"/>
                  <a:pt x="707" y="44"/>
                </a:cubicBezTo>
                <a:cubicBezTo>
                  <a:pt x="715" y="44"/>
                  <a:pt x="716" y="56"/>
                  <a:pt x="717" y="62"/>
                </a:cubicBezTo>
                <a:cubicBezTo>
                  <a:pt x="718" y="69"/>
                  <a:pt x="716" y="72"/>
                  <a:pt x="718" y="79"/>
                </a:cubicBezTo>
                <a:cubicBezTo>
                  <a:pt x="719" y="86"/>
                  <a:pt x="723" y="85"/>
                  <a:pt x="716" y="92"/>
                </a:cubicBezTo>
                <a:cubicBezTo>
                  <a:pt x="708" y="98"/>
                  <a:pt x="704" y="98"/>
                  <a:pt x="704" y="109"/>
                </a:cubicBezTo>
                <a:cubicBezTo>
                  <a:pt x="704" y="121"/>
                  <a:pt x="709" y="134"/>
                  <a:pt x="721" y="142"/>
                </a:cubicBezTo>
                <a:cubicBezTo>
                  <a:pt x="733" y="151"/>
                  <a:pt x="739" y="151"/>
                  <a:pt x="746" y="138"/>
                </a:cubicBezTo>
                <a:cubicBezTo>
                  <a:pt x="753" y="125"/>
                  <a:pt x="769" y="116"/>
                  <a:pt x="777" y="112"/>
                </a:cubicBezTo>
                <a:cubicBezTo>
                  <a:pt x="786" y="108"/>
                  <a:pt x="798" y="112"/>
                  <a:pt x="809" y="102"/>
                </a:cubicBezTo>
                <a:cubicBezTo>
                  <a:pt x="819" y="92"/>
                  <a:pt x="834" y="96"/>
                  <a:pt x="850" y="91"/>
                </a:cubicBezTo>
                <a:cubicBezTo>
                  <a:pt x="866" y="86"/>
                  <a:pt x="864" y="89"/>
                  <a:pt x="873" y="79"/>
                </a:cubicBezTo>
                <a:close/>
                <a:moveTo>
                  <a:pt x="890" y="98"/>
                </a:moveTo>
                <a:cubicBezTo>
                  <a:pt x="865" y="102"/>
                  <a:pt x="841" y="93"/>
                  <a:pt x="846" y="107"/>
                </a:cubicBezTo>
                <a:cubicBezTo>
                  <a:pt x="850" y="120"/>
                  <a:pt x="851" y="141"/>
                  <a:pt x="864" y="136"/>
                </a:cubicBezTo>
                <a:cubicBezTo>
                  <a:pt x="887" y="129"/>
                  <a:pt x="913" y="125"/>
                  <a:pt x="907" y="114"/>
                </a:cubicBezTo>
                <a:cubicBezTo>
                  <a:pt x="901" y="104"/>
                  <a:pt x="915" y="95"/>
                  <a:pt x="890" y="98"/>
                </a:cubicBezTo>
                <a:close/>
                <a:moveTo>
                  <a:pt x="1051" y="41"/>
                </a:moveTo>
                <a:cubicBezTo>
                  <a:pt x="1052" y="42"/>
                  <a:pt x="1053" y="42"/>
                  <a:pt x="1053" y="42"/>
                </a:cubicBezTo>
                <a:cubicBezTo>
                  <a:pt x="1062" y="45"/>
                  <a:pt x="1068" y="40"/>
                  <a:pt x="1069" y="34"/>
                </a:cubicBezTo>
                <a:cubicBezTo>
                  <a:pt x="1078" y="20"/>
                  <a:pt x="1075" y="45"/>
                  <a:pt x="1085" y="40"/>
                </a:cubicBezTo>
                <a:cubicBezTo>
                  <a:pt x="1095" y="36"/>
                  <a:pt x="1109" y="26"/>
                  <a:pt x="1121" y="20"/>
                </a:cubicBezTo>
                <a:cubicBezTo>
                  <a:pt x="1133" y="14"/>
                  <a:pt x="1107" y="17"/>
                  <a:pt x="1085" y="13"/>
                </a:cubicBezTo>
                <a:cubicBezTo>
                  <a:pt x="1064" y="10"/>
                  <a:pt x="1035" y="16"/>
                  <a:pt x="1027" y="22"/>
                </a:cubicBezTo>
                <a:cubicBezTo>
                  <a:pt x="1019" y="27"/>
                  <a:pt x="1039" y="38"/>
                  <a:pt x="1051" y="41"/>
                </a:cubicBezTo>
                <a:close/>
                <a:moveTo>
                  <a:pt x="1187" y="24"/>
                </a:moveTo>
                <a:cubicBezTo>
                  <a:pt x="1187" y="24"/>
                  <a:pt x="1183" y="29"/>
                  <a:pt x="1193" y="29"/>
                </a:cubicBezTo>
                <a:cubicBezTo>
                  <a:pt x="1203" y="29"/>
                  <a:pt x="1224" y="23"/>
                  <a:pt x="1241" y="23"/>
                </a:cubicBezTo>
                <a:cubicBezTo>
                  <a:pt x="1258" y="23"/>
                  <a:pt x="1253" y="17"/>
                  <a:pt x="1250" y="17"/>
                </a:cubicBezTo>
                <a:cubicBezTo>
                  <a:pt x="1246" y="17"/>
                  <a:pt x="1237" y="8"/>
                  <a:pt x="1224" y="8"/>
                </a:cubicBezTo>
                <a:cubicBezTo>
                  <a:pt x="1210" y="9"/>
                  <a:pt x="1211" y="15"/>
                  <a:pt x="1202" y="15"/>
                </a:cubicBezTo>
                <a:cubicBezTo>
                  <a:pt x="1194" y="15"/>
                  <a:pt x="1196" y="13"/>
                  <a:pt x="1178" y="13"/>
                </a:cubicBezTo>
                <a:cubicBezTo>
                  <a:pt x="1160" y="14"/>
                  <a:pt x="1178" y="22"/>
                  <a:pt x="1187" y="24"/>
                </a:cubicBezTo>
                <a:close/>
                <a:moveTo>
                  <a:pt x="1769" y="676"/>
                </a:moveTo>
                <a:cubicBezTo>
                  <a:pt x="1782" y="678"/>
                  <a:pt x="1793" y="676"/>
                  <a:pt x="1802" y="671"/>
                </a:cubicBezTo>
                <a:cubicBezTo>
                  <a:pt x="1811" y="666"/>
                  <a:pt x="1807" y="660"/>
                  <a:pt x="1806" y="657"/>
                </a:cubicBezTo>
                <a:cubicBezTo>
                  <a:pt x="1805" y="655"/>
                  <a:pt x="1798" y="660"/>
                  <a:pt x="1789" y="662"/>
                </a:cubicBezTo>
                <a:cubicBezTo>
                  <a:pt x="1780" y="663"/>
                  <a:pt x="1777" y="663"/>
                  <a:pt x="1766" y="664"/>
                </a:cubicBezTo>
                <a:cubicBezTo>
                  <a:pt x="1754" y="665"/>
                  <a:pt x="1761" y="660"/>
                  <a:pt x="1749" y="659"/>
                </a:cubicBezTo>
                <a:cubicBezTo>
                  <a:pt x="1736" y="658"/>
                  <a:pt x="1724" y="656"/>
                  <a:pt x="1709" y="651"/>
                </a:cubicBezTo>
                <a:cubicBezTo>
                  <a:pt x="1695" y="646"/>
                  <a:pt x="1687" y="641"/>
                  <a:pt x="1677" y="638"/>
                </a:cubicBezTo>
                <a:cubicBezTo>
                  <a:pt x="1667" y="635"/>
                  <a:pt x="1676" y="629"/>
                  <a:pt x="1676" y="614"/>
                </a:cubicBezTo>
                <a:cubicBezTo>
                  <a:pt x="1675" y="600"/>
                  <a:pt x="1665" y="606"/>
                  <a:pt x="1658" y="601"/>
                </a:cubicBezTo>
                <a:cubicBezTo>
                  <a:pt x="1650" y="596"/>
                  <a:pt x="1653" y="585"/>
                  <a:pt x="1656" y="588"/>
                </a:cubicBezTo>
                <a:cubicBezTo>
                  <a:pt x="1660" y="592"/>
                  <a:pt x="1660" y="596"/>
                  <a:pt x="1660" y="578"/>
                </a:cubicBezTo>
                <a:cubicBezTo>
                  <a:pt x="1660" y="561"/>
                  <a:pt x="1644" y="549"/>
                  <a:pt x="1634" y="534"/>
                </a:cubicBezTo>
                <a:cubicBezTo>
                  <a:pt x="1624" y="519"/>
                  <a:pt x="1626" y="510"/>
                  <a:pt x="1627" y="503"/>
                </a:cubicBezTo>
                <a:cubicBezTo>
                  <a:pt x="1628" y="495"/>
                  <a:pt x="1645" y="509"/>
                  <a:pt x="1655" y="520"/>
                </a:cubicBezTo>
                <a:cubicBezTo>
                  <a:pt x="1664" y="531"/>
                  <a:pt x="1664" y="531"/>
                  <a:pt x="1669" y="529"/>
                </a:cubicBezTo>
                <a:cubicBezTo>
                  <a:pt x="1674" y="526"/>
                  <a:pt x="1689" y="518"/>
                  <a:pt x="1692" y="504"/>
                </a:cubicBezTo>
                <a:cubicBezTo>
                  <a:pt x="1696" y="491"/>
                  <a:pt x="1665" y="464"/>
                  <a:pt x="1661" y="451"/>
                </a:cubicBezTo>
                <a:cubicBezTo>
                  <a:pt x="1657" y="439"/>
                  <a:pt x="1667" y="446"/>
                  <a:pt x="1672" y="438"/>
                </a:cubicBezTo>
                <a:cubicBezTo>
                  <a:pt x="1677" y="429"/>
                  <a:pt x="1683" y="441"/>
                  <a:pt x="1680" y="447"/>
                </a:cubicBezTo>
                <a:cubicBezTo>
                  <a:pt x="1676" y="453"/>
                  <a:pt x="1681" y="456"/>
                  <a:pt x="1684" y="462"/>
                </a:cubicBezTo>
                <a:cubicBezTo>
                  <a:pt x="1687" y="468"/>
                  <a:pt x="1687" y="462"/>
                  <a:pt x="1691" y="455"/>
                </a:cubicBezTo>
                <a:cubicBezTo>
                  <a:pt x="1694" y="447"/>
                  <a:pt x="1692" y="444"/>
                  <a:pt x="1697" y="439"/>
                </a:cubicBezTo>
                <a:cubicBezTo>
                  <a:pt x="1703" y="434"/>
                  <a:pt x="1726" y="428"/>
                  <a:pt x="1732" y="422"/>
                </a:cubicBezTo>
                <a:cubicBezTo>
                  <a:pt x="1738" y="416"/>
                  <a:pt x="1742" y="409"/>
                  <a:pt x="1750" y="388"/>
                </a:cubicBezTo>
                <a:cubicBezTo>
                  <a:pt x="1757" y="367"/>
                  <a:pt x="1749" y="368"/>
                  <a:pt x="1745" y="360"/>
                </a:cubicBezTo>
                <a:cubicBezTo>
                  <a:pt x="1742" y="353"/>
                  <a:pt x="1732" y="340"/>
                  <a:pt x="1726" y="332"/>
                </a:cubicBezTo>
                <a:cubicBezTo>
                  <a:pt x="1720" y="325"/>
                  <a:pt x="1725" y="327"/>
                  <a:pt x="1729" y="324"/>
                </a:cubicBezTo>
                <a:cubicBezTo>
                  <a:pt x="1734" y="322"/>
                  <a:pt x="1730" y="316"/>
                  <a:pt x="1720" y="312"/>
                </a:cubicBezTo>
                <a:cubicBezTo>
                  <a:pt x="1710" y="309"/>
                  <a:pt x="1712" y="316"/>
                  <a:pt x="1702" y="314"/>
                </a:cubicBezTo>
                <a:cubicBezTo>
                  <a:pt x="1693" y="312"/>
                  <a:pt x="1698" y="306"/>
                  <a:pt x="1708" y="294"/>
                </a:cubicBezTo>
                <a:cubicBezTo>
                  <a:pt x="1718" y="282"/>
                  <a:pt x="1713" y="296"/>
                  <a:pt x="1720" y="301"/>
                </a:cubicBezTo>
                <a:cubicBezTo>
                  <a:pt x="1727" y="306"/>
                  <a:pt x="1729" y="297"/>
                  <a:pt x="1734" y="300"/>
                </a:cubicBezTo>
                <a:cubicBezTo>
                  <a:pt x="1739" y="302"/>
                  <a:pt x="1749" y="307"/>
                  <a:pt x="1756" y="317"/>
                </a:cubicBezTo>
                <a:cubicBezTo>
                  <a:pt x="1764" y="327"/>
                  <a:pt x="1764" y="339"/>
                  <a:pt x="1772" y="338"/>
                </a:cubicBezTo>
                <a:cubicBezTo>
                  <a:pt x="1779" y="338"/>
                  <a:pt x="1779" y="334"/>
                  <a:pt x="1782" y="327"/>
                </a:cubicBezTo>
                <a:cubicBezTo>
                  <a:pt x="1786" y="319"/>
                  <a:pt x="1773" y="312"/>
                  <a:pt x="1767" y="306"/>
                </a:cubicBezTo>
                <a:cubicBezTo>
                  <a:pt x="1761" y="300"/>
                  <a:pt x="1756" y="300"/>
                  <a:pt x="1761" y="295"/>
                </a:cubicBezTo>
                <a:cubicBezTo>
                  <a:pt x="1766" y="290"/>
                  <a:pt x="1761" y="283"/>
                  <a:pt x="1764" y="277"/>
                </a:cubicBezTo>
                <a:cubicBezTo>
                  <a:pt x="1766" y="271"/>
                  <a:pt x="1776" y="274"/>
                  <a:pt x="1785" y="270"/>
                </a:cubicBezTo>
                <a:cubicBezTo>
                  <a:pt x="1794" y="266"/>
                  <a:pt x="1795" y="252"/>
                  <a:pt x="1795" y="237"/>
                </a:cubicBezTo>
                <a:cubicBezTo>
                  <a:pt x="1795" y="221"/>
                  <a:pt x="1788" y="215"/>
                  <a:pt x="1783" y="210"/>
                </a:cubicBezTo>
                <a:cubicBezTo>
                  <a:pt x="1779" y="205"/>
                  <a:pt x="1788" y="207"/>
                  <a:pt x="1796" y="213"/>
                </a:cubicBezTo>
                <a:cubicBezTo>
                  <a:pt x="1804" y="219"/>
                  <a:pt x="1815" y="251"/>
                  <a:pt x="1818" y="263"/>
                </a:cubicBezTo>
                <a:cubicBezTo>
                  <a:pt x="1820" y="276"/>
                  <a:pt x="1819" y="276"/>
                  <a:pt x="1829" y="287"/>
                </a:cubicBezTo>
                <a:cubicBezTo>
                  <a:pt x="1839" y="298"/>
                  <a:pt x="1835" y="296"/>
                  <a:pt x="1832" y="309"/>
                </a:cubicBezTo>
                <a:cubicBezTo>
                  <a:pt x="1829" y="322"/>
                  <a:pt x="1820" y="325"/>
                  <a:pt x="1808" y="328"/>
                </a:cubicBezTo>
                <a:cubicBezTo>
                  <a:pt x="1795" y="332"/>
                  <a:pt x="1799" y="334"/>
                  <a:pt x="1792" y="347"/>
                </a:cubicBezTo>
                <a:cubicBezTo>
                  <a:pt x="1784" y="359"/>
                  <a:pt x="1796" y="360"/>
                  <a:pt x="1803" y="364"/>
                </a:cubicBezTo>
                <a:cubicBezTo>
                  <a:pt x="1809" y="367"/>
                  <a:pt x="1813" y="354"/>
                  <a:pt x="1821" y="348"/>
                </a:cubicBezTo>
                <a:cubicBezTo>
                  <a:pt x="1830" y="343"/>
                  <a:pt x="1839" y="338"/>
                  <a:pt x="1853" y="338"/>
                </a:cubicBezTo>
                <a:cubicBezTo>
                  <a:pt x="1867" y="338"/>
                  <a:pt x="1849" y="319"/>
                  <a:pt x="1848" y="309"/>
                </a:cubicBezTo>
                <a:cubicBezTo>
                  <a:pt x="1847" y="299"/>
                  <a:pt x="1846" y="292"/>
                  <a:pt x="1843" y="284"/>
                </a:cubicBezTo>
                <a:cubicBezTo>
                  <a:pt x="1840" y="277"/>
                  <a:pt x="1846" y="277"/>
                  <a:pt x="1857" y="272"/>
                </a:cubicBezTo>
                <a:cubicBezTo>
                  <a:pt x="1867" y="267"/>
                  <a:pt x="1866" y="257"/>
                  <a:pt x="1860" y="257"/>
                </a:cubicBezTo>
                <a:cubicBezTo>
                  <a:pt x="1854" y="257"/>
                  <a:pt x="1849" y="261"/>
                  <a:pt x="1835" y="260"/>
                </a:cubicBezTo>
                <a:cubicBezTo>
                  <a:pt x="1822" y="259"/>
                  <a:pt x="1825" y="248"/>
                  <a:pt x="1822" y="244"/>
                </a:cubicBezTo>
                <a:cubicBezTo>
                  <a:pt x="1819" y="240"/>
                  <a:pt x="1814" y="231"/>
                  <a:pt x="1814" y="223"/>
                </a:cubicBezTo>
                <a:cubicBezTo>
                  <a:pt x="1813" y="215"/>
                  <a:pt x="1801" y="205"/>
                  <a:pt x="1793" y="198"/>
                </a:cubicBezTo>
                <a:cubicBezTo>
                  <a:pt x="1784" y="190"/>
                  <a:pt x="1779" y="185"/>
                  <a:pt x="1779" y="189"/>
                </a:cubicBezTo>
                <a:cubicBezTo>
                  <a:pt x="1779" y="192"/>
                  <a:pt x="1774" y="188"/>
                  <a:pt x="1762" y="187"/>
                </a:cubicBezTo>
                <a:cubicBezTo>
                  <a:pt x="1750" y="186"/>
                  <a:pt x="1748" y="189"/>
                  <a:pt x="1738" y="188"/>
                </a:cubicBezTo>
                <a:cubicBezTo>
                  <a:pt x="1728" y="187"/>
                  <a:pt x="1739" y="170"/>
                  <a:pt x="1743" y="158"/>
                </a:cubicBezTo>
                <a:cubicBezTo>
                  <a:pt x="1747" y="146"/>
                  <a:pt x="1759" y="153"/>
                  <a:pt x="1768" y="153"/>
                </a:cubicBezTo>
                <a:cubicBezTo>
                  <a:pt x="1777" y="153"/>
                  <a:pt x="1782" y="154"/>
                  <a:pt x="1795" y="157"/>
                </a:cubicBezTo>
                <a:cubicBezTo>
                  <a:pt x="1809" y="161"/>
                  <a:pt x="1803" y="149"/>
                  <a:pt x="1805" y="140"/>
                </a:cubicBezTo>
                <a:cubicBezTo>
                  <a:pt x="1808" y="130"/>
                  <a:pt x="1814" y="135"/>
                  <a:pt x="1821" y="139"/>
                </a:cubicBezTo>
                <a:cubicBezTo>
                  <a:pt x="1829" y="142"/>
                  <a:pt x="1831" y="143"/>
                  <a:pt x="1831" y="135"/>
                </a:cubicBezTo>
                <a:cubicBezTo>
                  <a:pt x="1831" y="128"/>
                  <a:pt x="1838" y="126"/>
                  <a:pt x="1844" y="133"/>
                </a:cubicBezTo>
                <a:cubicBezTo>
                  <a:pt x="1850" y="140"/>
                  <a:pt x="1834" y="154"/>
                  <a:pt x="1834" y="154"/>
                </a:cubicBezTo>
                <a:cubicBezTo>
                  <a:pt x="1834" y="154"/>
                  <a:pt x="1829" y="169"/>
                  <a:pt x="1838" y="174"/>
                </a:cubicBezTo>
                <a:cubicBezTo>
                  <a:pt x="1847" y="179"/>
                  <a:pt x="1866" y="201"/>
                  <a:pt x="1877" y="209"/>
                </a:cubicBezTo>
                <a:cubicBezTo>
                  <a:pt x="1888" y="216"/>
                  <a:pt x="1880" y="196"/>
                  <a:pt x="1880" y="182"/>
                </a:cubicBezTo>
                <a:cubicBezTo>
                  <a:pt x="1880" y="167"/>
                  <a:pt x="1870" y="169"/>
                  <a:pt x="1862" y="156"/>
                </a:cubicBezTo>
                <a:cubicBezTo>
                  <a:pt x="1855" y="142"/>
                  <a:pt x="1860" y="148"/>
                  <a:pt x="1874" y="148"/>
                </a:cubicBezTo>
                <a:cubicBezTo>
                  <a:pt x="1889" y="148"/>
                  <a:pt x="1889" y="143"/>
                  <a:pt x="1893" y="139"/>
                </a:cubicBezTo>
                <a:cubicBezTo>
                  <a:pt x="1896" y="135"/>
                  <a:pt x="1899" y="134"/>
                  <a:pt x="1911" y="134"/>
                </a:cubicBezTo>
                <a:cubicBezTo>
                  <a:pt x="1924" y="134"/>
                  <a:pt x="1916" y="129"/>
                  <a:pt x="1910" y="122"/>
                </a:cubicBezTo>
                <a:cubicBezTo>
                  <a:pt x="1905" y="115"/>
                  <a:pt x="1893" y="117"/>
                  <a:pt x="1897" y="113"/>
                </a:cubicBezTo>
                <a:cubicBezTo>
                  <a:pt x="1901" y="109"/>
                  <a:pt x="1924" y="115"/>
                  <a:pt x="1935" y="120"/>
                </a:cubicBezTo>
                <a:cubicBezTo>
                  <a:pt x="1946" y="124"/>
                  <a:pt x="1943" y="120"/>
                  <a:pt x="1942" y="110"/>
                </a:cubicBezTo>
                <a:cubicBezTo>
                  <a:pt x="1940" y="100"/>
                  <a:pt x="1931" y="108"/>
                  <a:pt x="1904" y="98"/>
                </a:cubicBezTo>
                <a:cubicBezTo>
                  <a:pt x="1877" y="88"/>
                  <a:pt x="1847" y="82"/>
                  <a:pt x="1838" y="82"/>
                </a:cubicBezTo>
                <a:cubicBezTo>
                  <a:pt x="1829" y="82"/>
                  <a:pt x="1835" y="76"/>
                  <a:pt x="1842" y="76"/>
                </a:cubicBezTo>
                <a:cubicBezTo>
                  <a:pt x="1849" y="76"/>
                  <a:pt x="1847" y="70"/>
                  <a:pt x="1841" y="66"/>
                </a:cubicBezTo>
                <a:cubicBezTo>
                  <a:pt x="1834" y="63"/>
                  <a:pt x="1828" y="66"/>
                  <a:pt x="1825" y="73"/>
                </a:cubicBezTo>
                <a:cubicBezTo>
                  <a:pt x="1823" y="81"/>
                  <a:pt x="1833" y="82"/>
                  <a:pt x="1814" y="82"/>
                </a:cubicBezTo>
                <a:cubicBezTo>
                  <a:pt x="1794" y="82"/>
                  <a:pt x="1780" y="82"/>
                  <a:pt x="1757" y="77"/>
                </a:cubicBezTo>
                <a:cubicBezTo>
                  <a:pt x="1734" y="73"/>
                  <a:pt x="1726" y="73"/>
                  <a:pt x="1707" y="72"/>
                </a:cubicBezTo>
                <a:cubicBezTo>
                  <a:pt x="1687" y="72"/>
                  <a:pt x="1689" y="63"/>
                  <a:pt x="1669" y="63"/>
                </a:cubicBezTo>
                <a:cubicBezTo>
                  <a:pt x="1649" y="63"/>
                  <a:pt x="1655" y="56"/>
                  <a:pt x="1647" y="46"/>
                </a:cubicBezTo>
                <a:cubicBezTo>
                  <a:pt x="1639" y="37"/>
                  <a:pt x="1634" y="40"/>
                  <a:pt x="1609" y="40"/>
                </a:cubicBezTo>
                <a:cubicBezTo>
                  <a:pt x="1584" y="40"/>
                  <a:pt x="1597" y="50"/>
                  <a:pt x="1602" y="51"/>
                </a:cubicBezTo>
                <a:cubicBezTo>
                  <a:pt x="1607" y="53"/>
                  <a:pt x="1621" y="57"/>
                  <a:pt x="1630" y="66"/>
                </a:cubicBezTo>
                <a:cubicBezTo>
                  <a:pt x="1639" y="74"/>
                  <a:pt x="1613" y="71"/>
                  <a:pt x="1602" y="72"/>
                </a:cubicBezTo>
                <a:cubicBezTo>
                  <a:pt x="1591" y="72"/>
                  <a:pt x="1592" y="66"/>
                  <a:pt x="1580" y="58"/>
                </a:cubicBezTo>
                <a:cubicBezTo>
                  <a:pt x="1567" y="50"/>
                  <a:pt x="1536" y="55"/>
                  <a:pt x="1518" y="54"/>
                </a:cubicBezTo>
                <a:cubicBezTo>
                  <a:pt x="1500" y="53"/>
                  <a:pt x="1500" y="54"/>
                  <a:pt x="1493" y="41"/>
                </a:cubicBezTo>
                <a:cubicBezTo>
                  <a:pt x="1486" y="29"/>
                  <a:pt x="1472" y="35"/>
                  <a:pt x="1453" y="35"/>
                </a:cubicBezTo>
                <a:cubicBezTo>
                  <a:pt x="1435" y="35"/>
                  <a:pt x="1425" y="26"/>
                  <a:pt x="1415" y="20"/>
                </a:cubicBezTo>
                <a:cubicBezTo>
                  <a:pt x="1406" y="14"/>
                  <a:pt x="1392" y="13"/>
                  <a:pt x="1372" y="10"/>
                </a:cubicBezTo>
                <a:cubicBezTo>
                  <a:pt x="1351" y="7"/>
                  <a:pt x="1362" y="23"/>
                  <a:pt x="1370" y="24"/>
                </a:cubicBezTo>
                <a:cubicBezTo>
                  <a:pt x="1370" y="24"/>
                  <a:pt x="1378" y="27"/>
                  <a:pt x="1387" y="28"/>
                </a:cubicBezTo>
                <a:cubicBezTo>
                  <a:pt x="1395" y="29"/>
                  <a:pt x="1413" y="29"/>
                  <a:pt x="1422" y="40"/>
                </a:cubicBezTo>
                <a:cubicBezTo>
                  <a:pt x="1431" y="51"/>
                  <a:pt x="1394" y="47"/>
                  <a:pt x="1377" y="56"/>
                </a:cubicBezTo>
                <a:cubicBezTo>
                  <a:pt x="1360" y="66"/>
                  <a:pt x="1346" y="61"/>
                  <a:pt x="1335" y="66"/>
                </a:cubicBezTo>
                <a:cubicBezTo>
                  <a:pt x="1323" y="72"/>
                  <a:pt x="1341" y="80"/>
                  <a:pt x="1345" y="91"/>
                </a:cubicBezTo>
                <a:cubicBezTo>
                  <a:pt x="1349" y="102"/>
                  <a:pt x="1345" y="102"/>
                  <a:pt x="1337" y="104"/>
                </a:cubicBezTo>
                <a:cubicBezTo>
                  <a:pt x="1330" y="107"/>
                  <a:pt x="1340" y="93"/>
                  <a:pt x="1336" y="88"/>
                </a:cubicBezTo>
                <a:cubicBezTo>
                  <a:pt x="1333" y="84"/>
                  <a:pt x="1320" y="62"/>
                  <a:pt x="1310" y="56"/>
                </a:cubicBezTo>
                <a:cubicBezTo>
                  <a:pt x="1300" y="49"/>
                  <a:pt x="1302" y="61"/>
                  <a:pt x="1303" y="71"/>
                </a:cubicBezTo>
                <a:cubicBezTo>
                  <a:pt x="1305" y="80"/>
                  <a:pt x="1308" y="80"/>
                  <a:pt x="1310" y="87"/>
                </a:cubicBezTo>
                <a:cubicBezTo>
                  <a:pt x="1313" y="93"/>
                  <a:pt x="1299" y="87"/>
                  <a:pt x="1293" y="82"/>
                </a:cubicBezTo>
                <a:cubicBezTo>
                  <a:pt x="1286" y="77"/>
                  <a:pt x="1264" y="88"/>
                  <a:pt x="1254" y="83"/>
                </a:cubicBezTo>
                <a:cubicBezTo>
                  <a:pt x="1244" y="78"/>
                  <a:pt x="1257" y="80"/>
                  <a:pt x="1257" y="75"/>
                </a:cubicBezTo>
                <a:cubicBezTo>
                  <a:pt x="1257" y="70"/>
                  <a:pt x="1245" y="74"/>
                  <a:pt x="1242" y="66"/>
                </a:cubicBezTo>
                <a:cubicBezTo>
                  <a:pt x="1239" y="59"/>
                  <a:pt x="1263" y="50"/>
                  <a:pt x="1278" y="47"/>
                </a:cubicBezTo>
                <a:cubicBezTo>
                  <a:pt x="1293" y="45"/>
                  <a:pt x="1292" y="45"/>
                  <a:pt x="1292" y="37"/>
                </a:cubicBezTo>
                <a:cubicBezTo>
                  <a:pt x="1292" y="29"/>
                  <a:pt x="1265" y="32"/>
                  <a:pt x="1242" y="43"/>
                </a:cubicBezTo>
                <a:cubicBezTo>
                  <a:pt x="1219" y="54"/>
                  <a:pt x="1225" y="61"/>
                  <a:pt x="1222" y="69"/>
                </a:cubicBezTo>
                <a:cubicBezTo>
                  <a:pt x="1218" y="77"/>
                  <a:pt x="1229" y="77"/>
                  <a:pt x="1234" y="82"/>
                </a:cubicBezTo>
                <a:cubicBezTo>
                  <a:pt x="1240" y="86"/>
                  <a:pt x="1229" y="88"/>
                  <a:pt x="1218" y="91"/>
                </a:cubicBezTo>
                <a:cubicBezTo>
                  <a:pt x="1208" y="94"/>
                  <a:pt x="1206" y="91"/>
                  <a:pt x="1194" y="95"/>
                </a:cubicBezTo>
                <a:cubicBezTo>
                  <a:pt x="1182" y="99"/>
                  <a:pt x="1189" y="104"/>
                  <a:pt x="1179" y="109"/>
                </a:cubicBezTo>
                <a:cubicBezTo>
                  <a:pt x="1169" y="113"/>
                  <a:pt x="1170" y="113"/>
                  <a:pt x="1161" y="116"/>
                </a:cubicBezTo>
                <a:cubicBezTo>
                  <a:pt x="1153" y="120"/>
                  <a:pt x="1163" y="104"/>
                  <a:pt x="1175" y="102"/>
                </a:cubicBezTo>
                <a:cubicBezTo>
                  <a:pt x="1186" y="100"/>
                  <a:pt x="1183" y="93"/>
                  <a:pt x="1180" y="91"/>
                </a:cubicBezTo>
                <a:cubicBezTo>
                  <a:pt x="1176" y="88"/>
                  <a:pt x="1154" y="82"/>
                  <a:pt x="1131" y="75"/>
                </a:cubicBezTo>
                <a:cubicBezTo>
                  <a:pt x="1107" y="68"/>
                  <a:pt x="1069" y="77"/>
                  <a:pt x="1057" y="83"/>
                </a:cubicBezTo>
                <a:cubicBezTo>
                  <a:pt x="1044" y="89"/>
                  <a:pt x="1045" y="93"/>
                  <a:pt x="1043" y="102"/>
                </a:cubicBezTo>
                <a:cubicBezTo>
                  <a:pt x="1042" y="110"/>
                  <a:pt x="1013" y="123"/>
                  <a:pt x="999" y="130"/>
                </a:cubicBezTo>
                <a:cubicBezTo>
                  <a:pt x="984" y="138"/>
                  <a:pt x="997" y="148"/>
                  <a:pt x="1001" y="155"/>
                </a:cubicBezTo>
                <a:cubicBezTo>
                  <a:pt x="1005" y="162"/>
                  <a:pt x="1015" y="158"/>
                  <a:pt x="1027" y="155"/>
                </a:cubicBezTo>
                <a:cubicBezTo>
                  <a:pt x="1038" y="151"/>
                  <a:pt x="1037" y="166"/>
                  <a:pt x="1038" y="171"/>
                </a:cubicBezTo>
                <a:cubicBezTo>
                  <a:pt x="1040" y="176"/>
                  <a:pt x="1047" y="177"/>
                  <a:pt x="1058" y="172"/>
                </a:cubicBezTo>
                <a:cubicBezTo>
                  <a:pt x="1069" y="167"/>
                  <a:pt x="1066" y="155"/>
                  <a:pt x="1066" y="148"/>
                </a:cubicBezTo>
                <a:cubicBezTo>
                  <a:pt x="1066" y="141"/>
                  <a:pt x="1064" y="138"/>
                  <a:pt x="1071" y="129"/>
                </a:cubicBezTo>
                <a:cubicBezTo>
                  <a:pt x="1079" y="120"/>
                  <a:pt x="1085" y="114"/>
                  <a:pt x="1092" y="109"/>
                </a:cubicBezTo>
                <a:cubicBezTo>
                  <a:pt x="1099" y="105"/>
                  <a:pt x="1098" y="113"/>
                  <a:pt x="1088" y="121"/>
                </a:cubicBezTo>
                <a:cubicBezTo>
                  <a:pt x="1078" y="130"/>
                  <a:pt x="1085" y="132"/>
                  <a:pt x="1090" y="142"/>
                </a:cubicBezTo>
                <a:cubicBezTo>
                  <a:pt x="1095" y="152"/>
                  <a:pt x="1105" y="142"/>
                  <a:pt x="1117" y="141"/>
                </a:cubicBezTo>
                <a:cubicBezTo>
                  <a:pt x="1130" y="139"/>
                  <a:pt x="1107" y="151"/>
                  <a:pt x="1097" y="151"/>
                </a:cubicBezTo>
                <a:cubicBezTo>
                  <a:pt x="1088" y="151"/>
                  <a:pt x="1097" y="162"/>
                  <a:pt x="1091" y="162"/>
                </a:cubicBezTo>
                <a:cubicBezTo>
                  <a:pt x="1085" y="162"/>
                  <a:pt x="1085" y="166"/>
                  <a:pt x="1084" y="176"/>
                </a:cubicBezTo>
                <a:cubicBezTo>
                  <a:pt x="1083" y="186"/>
                  <a:pt x="1080" y="183"/>
                  <a:pt x="1073" y="186"/>
                </a:cubicBezTo>
                <a:cubicBezTo>
                  <a:pt x="1066" y="189"/>
                  <a:pt x="1056" y="189"/>
                  <a:pt x="1045" y="187"/>
                </a:cubicBezTo>
                <a:cubicBezTo>
                  <a:pt x="1034" y="184"/>
                  <a:pt x="1035" y="174"/>
                  <a:pt x="1027" y="167"/>
                </a:cubicBezTo>
                <a:cubicBezTo>
                  <a:pt x="1020" y="161"/>
                  <a:pt x="1018" y="171"/>
                  <a:pt x="1018" y="175"/>
                </a:cubicBezTo>
                <a:cubicBezTo>
                  <a:pt x="1018" y="179"/>
                  <a:pt x="1011" y="189"/>
                  <a:pt x="1007" y="189"/>
                </a:cubicBezTo>
                <a:cubicBezTo>
                  <a:pt x="1004" y="189"/>
                  <a:pt x="994" y="199"/>
                  <a:pt x="988" y="207"/>
                </a:cubicBezTo>
                <a:cubicBezTo>
                  <a:pt x="982" y="215"/>
                  <a:pt x="978" y="210"/>
                  <a:pt x="976" y="207"/>
                </a:cubicBezTo>
                <a:cubicBezTo>
                  <a:pt x="974" y="204"/>
                  <a:pt x="980" y="199"/>
                  <a:pt x="977" y="190"/>
                </a:cubicBezTo>
                <a:cubicBezTo>
                  <a:pt x="973" y="182"/>
                  <a:pt x="960" y="175"/>
                  <a:pt x="964" y="156"/>
                </a:cubicBezTo>
                <a:cubicBezTo>
                  <a:pt x="968" y="136"/>
                  <a:pt x="959" y="146"/>
                  <a:pt x="946" y="148"/>
                </a:cubicBezTo>
                <a:cubicBezTo>
                  <a:pt x="932" y="150"/>
                  <a:pt x="928" y="156"/>
                  <a:pt x="927" y="161"/>
                </a:cubicBezTo>
                <a:cubicBezTo>
                  <a:pt x="926" y="166"/>
                  <a:pt x="919" y="176"/>
                  <a:pt x="910" y="185"/>
                </a:cubicBezTo>
                <a:cubicBezTo>
                  <a:pt x="902" y="194"/>
                  <a:pt x="908" y="202"/>
                  <a:pt x="912" y="212"/>
                </a:cubicBezTo>
                <a:cubicBezTo>
                  <a:pt x="916" y="222"/>
                  <a:pt x="927" y="209"/>
                  <a:pt x="931" y="200"/>
                </a:cubicBezTo>
                <a:cubicBezTo>
                  <a:pt x="934" y="192"/>
                  <a:pt x="938" y="188"/>
                  <a:pt x="943" y="192"/>
                </a:cubicBezTo>
                <a:cubicBezTo>
                  <a:pt x="948" y="196"/>
                  <a:pt x="936" y="204"/>
                  <a:pt x="934" y="214"/>
                </a:cubicBezTo>
                <a:cubicBezTo>
                  <a:pt x="932" y="224"/>
                  <a:pt x="937" y="223"/>
                  <a:pt x="949" y="220"/>
                </a:cubicBezTo>
                <a:cubicBezTo>
                  <a:pt x="961" y="216"/>
                  <a:pt x="955" y="214"/>
                  <a:pt x="964" y="218"/>
                </a:cubicBezTo>
                <a:cubicBezTo>
                  <a:pt x="973" y="222"/>
                  <a:pt x="956" y="226"/>
                  <a:pt x="945" y="226"/>
                </a:cubicBezTo>
                <a:cubicBezTo>
                  <a:pt x="934" y="227"/>
                  <a:pt x="938" y="235"/>
                  <a:pt x="947" y="242"/>
                </a:cubicBezTo>
                <a:cubicBezTo>
                  <a:pt x="957" y="248"/>
                  <a:pt x="952" y="258"/>
                  <a:pt x="947" y="259"/>
                </a:cubicBezTo>
                <a:cubicBezTo>
                  <a:pt x="941" y="260"/>
                  <a:pt x="930" y="262"/>
                  <a:pt x="913" y="265"/>
                </a:cubicBezTo>
                <a:cubicBezTo>
                  <a:pt x="896" y="268"/>
                  <a:pt x="911" y="282"/>
                  <a:pt x="908" y="290"/>
                </a:cubicBezTo>
                <a:cubicBezTo>
                  <a:pt x="904" y="297"/>
                  <a:pt x="904" y="314"/>
                  <a:pt x="911" y="315"/>
                </a:cubicBezTo>
                <a:cubicBezTo>
                  <a:pt x="919" y="316"/>
                  <a:pt x="919" y="328"/>
                  <a:pt x="915" y="332"/>
                </a:cubicBezTo>
                <a:cubicBezTo>
                  <a:pt x="910" y="337"/>
                  <a:pt x="910" y="341"/>
                  <a:pt x="899" y="348"/>
                </a:cubicBezTo>
                <a:cubicBezTo>
                  <a:pt x="889" y="356"/>
                  <a:pt x="897" y="363"/>
                  <a:pt x="894" y="373"/>
                </a:cubicBezTo>
                <a:cubicBezTo>
                  <a:pt x="890" y="383"/>
                  <a:pt x="882" y="377"/>
                  <a:pt x="872" y="388"/>
                </a:cubicBezTo>
                <a:cubicBezTo>
                  <a:pt x="862" y="399"/>
                  <a:pt x="857" y="407"/>
                  <a:pt x="850" y="420"/>
                </a:cubicBezTo>
                <a:cubicBezTo>
                  <a:pt x="842" y="433"/>
                  <a:pt x="841" y="433"/>
                  <a:pt x="851" y="449"/>
                </a:cubicBezTo>
                <a:cubicBezTo>
                  <a:pt x="860" y="464"/>
                  <a:pt x="851" y="468"/>
                  <a:pt x="843" y="481"/>
                </a:cubicBezTo>
                <a:cubicBezTo>
                  <a:pt x="835" y="495"/>
                  <a:pt x="846" y="496"/>
                  <a:pt x="849" y="508"/>
                </a:cubicBezTo>
                <a:cubicBezTo>
                  <a:pt x="852" y="519"/>
                  <a:pt x="859" y="517"/>
                  <a:pt x="862" y="529"/>
                </a:cubicBezTo>
                <a:cubicBezTo>
                  <a:pt x="864" y="540"/>
                  <a:pt x="867" y="544"/>
                  <a:pt x="879" y="552"/>
                </a:cubicBezTo>
                <a:cubicBezTo>
                  <a:pt x="891" y="561"/>
                  <a:pt x="903" y="572"/>
                  <a:pt x="909" y="570"/>
                </a:cubicBezTo>
                <a:cubicBezTo>
                  <a:pt x="915" y="567"/>
                  <a:pt x="924" y="561"/>
                  <a:pt x="943" y="561"/>
                </a:cubicBezTo>
                <a:cubicBezTo>
                  <a:pt x="963" y="562"/>
                  <a:pt x="956" y="553"/>
                  <a:pt x="976" y="550"/>
                </a:cubicBezTo>
                <a:cubicBezTo>
                  <a:pt x="996" y="546"/>
                  <a:pt x="985" y="552"/>
                  <a:pt x="988" y="558"/>
                </a:cubicBezTo>
                <a:cubicBezTo>
                  <a:pt x="990" y="564"/>
                  <a:pt x="1001" y="570"/>
                  <a:pt x="1016" y="571"/>
                </a:cubicBezTo>
                <a:cubicBezTo>
                  <a:pt x="1032" y="572"/>
                  <a:pt x="1019" y="590"/>
                  <a:pt x="1018" y="602"/>
                </a:cubicBezTo>
                <a:cubicBezTo>
                  <a:pt x="1017" y="614"/>
                  <a:pt x="1018" y="614"/>
                  <a:pt x="1026" y="624"/>
                </a:cubicBezTo>
                <a:cubicBezTo>
                  <a:pt x="1033" y="634"/>
                  <a:pt x="1043" y="657"/>
                  <a:pt x="1046" y="668"/>
                </a:cubicBezTo>
                <a:cubicBezTo>
                  <a:pt x="1048" y="680"/>
                  <a:pt x="1043" y="694"/>
                  <a:pt x="1037" y="705"/>
                </a:cubicBezTo>
                <a:cubicBezTo>
                  <a:pt x="1030" y="715"/>
                  <a:pt x="1032" y="741"/>
                  <a:pt x="1047" y="759"/>
                </a:cubicBezTo>
                <a:cubicBezTo>
                  <a:pt x="1061" y="778"/>
                  <a:pt x="1053" y="777"/>
                  <a:pt x="1053" y="796"/>
                </a:cubicBezTo>
                <a:cubicBezTo>
                  <a:pt x="1053" y="816"/>
                  <a:pt x="1063" y="812"/>
                  <a:pt x="1070" y="823"/>
                </a:cubicBezTo>
                <a:cubicBezTo>
                  <a:pt x="1078" y="834"/>
                  <a:pt x="1075" y="854"/>
                  <a:pt x="1081" y="865"/>
                </a:cubicBezTo>
                <a:cubicBezTo>
                  <a:pt x="1088" y="876"/>
                  <a:pt x="1100" y="866"/>
                  <a:pt x="1113" y="861"/>
                </a:cubicBezTo>
                <a:cubicBezTo>
                  <a:pt x="1127" y="856"/>
                  <a:pt x="1133" y="858"/>
                  <a:pt x="1149" y="846"/>
                </a:cubicBezTo>
                <a:cubicBezTo>
                  <a:pt x="1165" y="834"/>
                  <a:pt x="1177" y="811"/>
                  <a:pt x="1177" y="804"/>
                </a:cubicBezTo>
                <a:cubicBezTo>
                  <a:pt x="1177" y="797"/>
                  <a:pt x="1182" y="795"/>
                  <a:pt x="1191" y="791"/>
                </a:cubicBezTo>
                <a:cubicBezTo>
                  <a:pt x="1199" y="788"/>
                  <a:pt x="1197" y="766"/>
                  <a:pt x="1197" y="760"/>
                </a:cubicBezTo>
                <a:cubicBezTo>
                  <a:pt x="1196" y="754"/>
                  <a:pt x="1198" y="749"/>
                  <a:pt x="1202" y="746"/>
                </a:cubicBezTo>
                <a:cubicBezTo>
                  <a:pt x="1205" y="742"/>
                  <a:pt x="1226" y="722"/>
                  <a:pt x="1234" y="714"/>
                </a:cubicBezTo>
                <a:cubicBezTo>
                  <a:pt x="1241" y="705"/>
                  <a:pt x="1234" y="694"/>
                  <a:pt x="1233" y="680"/>
                </a:cubicBezTo>
                <a:cubicBezTo>
                  <a:pt x="1231" y="667"/>
                  <a:pt x="1226" y="662"/>
                  <a:pt x="1226" y="646"/>
                </a:cubicBezTo>
                <a:cubicBezTo>
                  <a:pt x="1226" y="630"/>
                  <a:pt x="1221" y="631"/>
                  <a:pt x="1249" y="605"/>
                </a:cubicBezTo>
                <a:cubicBezTo>
                  <a:pt x="1277" y="579"/>
                  <a:pt x="1303" y="538"/>
                  <a:pt x="1305" y="529"/>
                </a:cubicBezTo>
                <a:cubicBezTo>
                  <a:pt x="1308" y="519"/>
                  <a:pt x="1307" y="512"/>
                  <a:pt x="1305" y="505"/>
                </a:cubicBezTo>
                <a:cubicBezTo>
                  <a:pt x="1303" y="498"/>
                  <a:pt x="1267" y="512"/>
                  <a:pt x="1259" y="512"/>
                </a:cubicBezTo>
                <a:cubicBezTo>
                  <a:pt x="1250" y="512"/>
                  <a:pt x="1235" y="493"/>
                  <a:pt x="1234" y="487"/>
                </a:cubicBezTo>
                <a:cubicBezTo>
                  <a:pt x="1232" y="480"/>
                  <a:pt x="1219" y="473"/>
                  <a:pt x="1208" y="463"/>
                </a:cubicBezTo>
                <a:cubicBezTo>
                  <a:pt x="1197" y="453"/>
                  <a:pt x="1206" y="439"/>
                  <a:pt x="1197" y="428"/>
                </a:cubicBezTo>
                <a:cubicBezTo>
                  <a:pt x="1189" y="417"/>
                  <a:pt x="1185" y="401"/>
                  <a:pt x="1183" y="391"/>
                </a:cubicBezTo>
                <a:cubicBezTo>
                  <a:pt x="1181" y="382"/>
                  <a:pt x="1196" y="398"/>
                  <a:pt x="1207" y="411"/>
                </a:cubicBezTo>
                <a:cubicBezTo>
                  <a:pt x="1218" y="423"/>
                  <a:pt x="1232" y="447"/>
                  <a:pt x="1236" y="455"/>
                </a:cubicBezTo>
                <a:cubicBezTo>
                  <a:pt x="1240" y="464"/>
                  <a:pt x="1244" y="476"/>
                  <a:pt x="1245" y="487"/>
                </a:cubicBezTo>
                <a:cubicBezTo>
                  <a:pt x="1245" y="497"/>
                  <a:pt x="1252" y="498"/>
                  <a:pt x="1262" y="497"/>
                </a:cubicBezTo>
                <a:cubicBezTo>
                  <a:pt x="1272" y="497"/>
                  <a:pt x="1308" y="478"/>
                  <a:pt x="1320" y="472"/>
                </a:cubicBezTo>
                <a:cubicBezTo>
                  <a:pt x="1333" y="466"/>
                  <a:pt x="1348" y="449"/>
                  <a:pt x="1354" y="432"/>
                </a:cubicBezTo>
                <a:cubicBezTo>
                  <a:pt x="1360" y="415"/>
                  <a:pt x="1341" y="417"/>
                  <a:pt x="1333" y="409"/>
                </a:cubicBezTo>
                <a:cubicBezTo>
                  <a:pt x="1325" y="401"/>
                  <a:pt x="1325" y="409"/>
                  <a:pt x="1314" y="412"/>
                </a:cubicBezTo>
                <a:cubicBezTo>
                  <a:pt x="1304" y="414"/>
                  <a:pt x="1296" y="401"/>
                  <a:pt x="1280" y="386"/>
                </a:cubicBezTo>
                <a:cubicBezTo>
                  <a:pt x="1264" y="370"/>
                  <a:pt x="1274" y="375"/>
                  <a:pt x="1277" y="372"/>
                </a:cubicBezTo>
                <a:cubicBezTo>
                  <a:pt x="1281" y="369"/>
                  <a:pt x="1297" y="380"/>
                  <a:pt x="1306" y="391"/>
                </a:cubicBezTo>
                <a:cubicBezTo>
                  <a:pt x="1315" y="401"/>
                  <a:pt x="1317" y="397"/>
                  <a:pt x="1328" y="397"/>
                </a:cubicBezTo>
                <a:cubicBezTo>
                  <a:pt x="1339" y="397"/>
                  <a:pt x="1341" y="402"/>
                  <a:pt x="1356" y="407"/>
                </a:cubicBezTo>
                <a:cubicBezTo>
                  <a:pt x="1370" y="411"/>
                  <a:pt x="1378" y="405"/>
                  <a:pt x="1390" y="406"/>
                </a:cubicBezTo>
                <a:cubicBezTo>
                  <a:pt x="1402" y="407"/>
                  <a:pt x="1400" y="413"/>
                  <a:pt x="1409" y="427"/>
                </a:cubicBezTo>
                <a:cubicBezTo>
                  <a:pt x="1417" y="440"/>
                  <a:pt x="1414" y="436"/>
                  <a:pt x="1432" y="438"/>
                </a:cubicBezTo>
                <a:cubicBezTo>
                  <a:pt x="1451" y="439"/>
                  <a:pt x="1437" y="438"/>
                  <a:pt x="1437" y="449"/>
                </a:cubicBezTo>
                <a:cubicBezTo>
                  <a:pt x="1437" y="461"/>
                  <a:pt x="1439" y="465"/>
                  <a:pt x="1450" y="480"/>
                </a:cubicBezTo>
                <a:cubicBezTo>
                  <a:pt x="1461" y="494"/>
                  <a:pt x="1465" y="521"/>
                  <a:pt x="1468" y="535"/>
                </a:cubicBezTo>
                <a:cubicBezTo>
                  <a:pt x="1472" y="548"/>
                  <a:pt x="1479" y="535"/>
                  <a:pt x="1490" y="535"/>
                </a:cubicBezTo>
                <a:cubicBezTo>
                  <a:pt x="1500" y="535"/>
                  <a:pt x="1490" y="544"/>
                  <a:pt x="1499" y="557"/>
                </a:cubicBezTo>
                <a:cubicBezTo>
                  <a:pt x="1507" y="571"/>
                  <a:pt x="1513" y="553"/>
                  <a:pt x="1513" y="548"/>
                </a:cubicBezTo>
                <a:cubicBezTo>
                  <a:pt x="1513" y="543"/>
                  <a:pt x="1508" y="530"/>
                  <a:pt x="1503" y="526"/>
                </a:cubicBezTo>
                <a:cubicBezTo>
                  <a:pt x="1498" y="522"/>
                  <a:pt x="1491" y="523"/>
                  <a:pt x="1497" y="516"/>
                </a:cubicBezTo>
                <a:cubicBezTo>
                  <a:pt x="1503" y="509"/>
                  <a:pt x="1498" y="503"/>
                  <a:pt x="1498" y="493"/>
                </a:cubicBezTo>
                <a:cubicBezTo>
                  <a:pt x="1498" y="484"/>
                  <a:pt x="1499" y="477"/>
                  <a:pt x="1503" y="473"/>
                </a:cubicBezTo>
                <a:cubicBezTo>
                  <a:pt x="1507" y="469"/>
                  <a:pt x="1522" y="454"/>
                  <a:pt x="1532" y="443"/>
                </a:cubicBezTo>
                <a:cubicBezTo>
                  <a:pt x="1541" y="432"/>
                  <a:pt x="1548" y="430"/>
                  <a:pt x="1561" y="431"/>
                </a:cubicBezTo>
                <a:cubicBezTo>
                  <a:pt x="1574" y="432"/>
                  <a:pt x="1564" y="433"/>
                  <a:pt x="1571" y="444"/>
                </a:cubicBezTo>
                <a:cubicBezTo>
                  <a:pt x="1579" y="454"/>
                  <a:pt x="1580" y="468"/>
                  <a:pt x="1589" y="478"/>
                </a:cubicBezTo>
                <a:cubicBezTo>
                  <a:pt x="1597" y="488"/>
                  <a:pt x="1598" y="476"/>
                  <a:pt x="1605" y="473"/>
                </a:cubicBezTo>
                <a:cubicBezTo>
                  <a:pt x="1612" y="470"/>
                  <a:pt x="1607" y="483"/>
                  <a:pt x="1612" y="493"/>
                </a:cubicBezTo>
                <a:cubicBezTo>
                  <a:pt x="1617" y="503"/>
                  <a:pt x="1614" y="517"/>
                  <a:pt x="1614" y="526"/>
                </a:cubicBezTo>
                <a:cubicBezTo>
                  <a:pt x="1614" y="535"/>
                  <a:pt x="1625" y="545"/>
                  <a:pt x="1632" y="553"/>
                </a:cubicBezTo>
                <a:cubicBezTo>
                  <a:pt x="1639" y="561"/>
                  <a:pt x="1636" y="566"/>
                  <a:pt x="1632" y="569"/>
                </a:cubicBezTo>
                <a:cubicBezTo>
                  <a:pt x="1628" y="572"/>
                  <a:pt x="1619" y="561"/>
                  <a:pt x="1612" y="554"/>
                </a:cubicBezTo>
                <a:cubicBezTo>
                  <a:pt x="1606" y="547"/>
                  <a:pt x="1596" y="551"/>
                  <a:pt x="1602" y="559"/>
                </a:cubicBezTo>
                <a:cubicBezTo>
                  <a:pt x="1609" y="566"/>
                  <a:pt x="1613" y="580"/>
                  <a:pt x="1621" y="594"/>
                </a:cubicBezTo>
                <a:cubicBezTo>
                  <a:pt x="1628" y="609"/>
                  <a:pt x="1644" y="625"/>
                  <a:pt x="1655" y="641"/>
                </a:cubicBezTo>
                <a:cubicBezTo>
                  <a:pt x="1666" y="656"/>
                  <a:pt x="1702" y="662"/>
                  <a:pt x="1715" y="662"/>
                </a:cubicBezTo>
                <a:cubicBezTo>
                  <a:pt x="1729" y="662"/>
                  <a:pt x="1756" y="674"/>
                  <a:pt x="1769" y="676"/>
                </a:cubicBezTo>
                <a:close/>
                <a:moveTo>
                  <a:pt x="1185" y="349"/>
                </a:moveTo>
                <a:cubicBezTo>
                  <a:pt x="1180" y="359"/>
                  <a:pt x="1177" y="366"/>
                  <a:pt x="1170" y="364"/>
                </a:cubicBezTo>
                <a:cubicBezTo>
                  <a:pt x="1162" y="361"/>
                  <a:pt x="1137" y="362"/>
                  <a:pt x="1124" y="358"/>
                </a:cubicBezTo>
                <a:cubicBezTo>
                  <a:pt x="1112" y="354"/>
                  <a:pt x="1093" y="346"/>
                  <a:pt x="1090" y="355"/>
                </a:cubicBezTo>
                <a:cubicBezTo>
                  <a:pt x="1086" y="364"/>
                  <a:pt x="1098" y="372"/>
                  <a:pt x="1077" y="364"/>
                </a:cubicBezTo>
                <a:cubicBezTo>
                  <a:pt x="1056" y="357"/>
                  <a:pt x="1033" y="348"/>
                  <a:pt x="1031" y="341"/>
                </a:cubicBezTo>
                <a:cubicBezTo>
                  <a:pt x="1028" y="334"/>
                  <a:pt x="1039" y="316"/>
                  <a:pt x="1024" y="316"/>
                </a:cubicBezTo>
                <a:cubicBezTo>
                  <a:pt x="1009" y="316"/>
                  <a:pt x="988" y="315"/>
                  <a:pt x="981" y="320"/>
                </a:cubicBezTo>
                <a:cubicBezTo>
                  <a:pt x="974" y="325"/>
                  <a:pt x="948" y="334"/>
                  <a:pt x="940" y="332"/>
                </a:cubicBezTo>
                <a:cubicBezTo>
                  <a:pt x="932" y="329"/>
                  <a:pt x="920" y="327"/>
                  <a:pt x="934" y="321"/>
                </a:cubicBezTo>
                <a:cubicBezTo>
                  <a:pt x="947" y="315"/>
                  <a:pt x="963" y="318"/>
                  <a:pt x="965" y="310"/>
                </a:cubicBezTo>
                <a:cubicBezTo>
                  <a:pt x="967" y="301"/>
                  <a:pt x="953" y="300"/>
                  <a:pt x="967" y="292"/>
                </a:cubicBezTo>
                <a:cubicBezTo>
                  <a:pt x="980" y="284"/>
                  <a:pt x="975" y="278"/>
                  <a:pt x="984" y="274"/>
                </a:cubicBezTo>
                <a:cubicBezTo>
                  <a:pt x="994" y="269"/>
                  <a:pt x="1006" y="270"/>
                  <a:pt x="1013" y="268"/>
                </a:cubicBezTo>
                <a:cubicBezTo>
                  <a:pt x="1020" y="265"/>
                  <a:pt x="1011" y="263"/>
                  <a:pt x="1024" y="270"/>
                </a:cubicBezTo>
                <a:cubicBezTo>
                  <a:pt x="1037" y="278"/>
                  <a:pt x="1046" y="292"/>
                  <a:pt x="1053" y="293"/>
                </a:cubicBezTo>
                <a:cubicBezTo>
                  <a:pt x="1059" y="294"/>
                  <a:pt x="1064" y="299"/>
                  <a:pt x="1059" y="302"/>
                </a:cubicBezTo>
                <a:cubicBezTo>
                  <a:pt x="1055" y="306"/>
                  <a:pt x="1048" y="308"/>
                  <a:pt x="1046" y="308"/>
                </a:cubicBezTo>
                <a:cubicBezTo>
                  <a:pt x="1043" y="308"/>
                  <a:pt x="1042" y="315"/>
                  <a:pt x="1044" y="316"/>
                </a:cubicBezTo>
                <a:cubicBezTo>
                  <a:pt x="1047" y="316"/>
                  <a:pt x="1053" y="327"/>
                  <a:pt x="1057" y="324"/>
                </a:cubicBezTo>
                <a:cubicBezTo>
                  <a:pt x="1061" y="321"/>
                  <a:pt x="1057" y="316"/>
                  <a:pt x="1064" y="313"/>
                </a:cubicBezTo>
                <a:cubicBezTo>
                  <a:pt x="1072" y="311"/>
                  <a:pt x="1080" y="307"/>
                  <a:pt x="1076" y="302"/>
                </a:cubicBezTo>
                <a:cubicBezTo>
                  <a:pt x="1073" y="297"/>
                  <a:pt x="1069" y="291"/>
                  <a:pt x="1076" y="295"/>
                </a:cubicBezTo>
                <a:cubicBezTo>
                  <a:pt x="1083" y="298"/>
                  <a:pt x="1089" y="296"/>
                  <a:pt x="1081" y="289"/>
                </a:cubicBezTo>
                <a:cubicBezTo>
                  <a:pt x="1074" y="281"/>
                  <a:pt x="1071" y="281"/>
                  <a:pt x="1062" y="274"/>
                </a:cubicBezTo>
                <a:cubicBezTo>
                  <a:pt x="1053" y="268"/>
                  <a:pt x="1043" y="264"/>
                  <a:pt x="1043" y="259"/>
                </a:cubicBezTo>
                <a:cubicBezTo>
                  <a:pt x="1043" y="254"/>
                  <a:pt x="1037" y="245"/>
                  <a:pt x="1046" y="248"/>
                </a:cubicBezTo>
                <a:cubicBezTo>
                  <a:pt x="1055" y="252"/>
                  <a:pt x="1087" y="269"/>
                  <a:pt x="1087" y="276"/>
                </a:cubicBezTo>
                <a:cubicBezTo>
                  <a:pt x="1087" y="283"/>
                  <a:pt x="1096" y="295"/>
                  <a:pt x="1088" y="300"/>
                </a:cubicBezTo>
                <a:cubicBezTo>
                  <a:pt x="1080" y="306"/>
                  <a:pt x="1096" y="308"/>
                  <a:pt x="1099" y="311"/>
                </a:cubicBezTo>
                <a:cubicBezTo>
                  <a:pt x="1102" y="315"/>
                  <a:pt x="1101" y="324"/>
                  <a:pt x="1110" y="322"/>
                </a:cubicBezTo>
                <a:cubicBezTo>
                  <a:pt x="1119" y="321"/>
                  <a:pt x="1126" y="322"/>
                  <a:pt x="1121" y="312"/>
                </a:cubicBezTo>
                <a:cubicBezTo>
                  <a:pt x="1116" y="303"/>
                  <a:pt x="1107" y="299"/>
                  <a:pt x="1116" y="295"/>
                </a:cubicBezTo>
                <a:cubicBezTo>
                  <a:pt x="1124" y="292"/>
                  <a:pt x="1126" y="288"/>
                  <a:pt x="1128" y="302"/>
                </a:cubicBezTo>
                <a:cubicBezTo>
                  <a:pt x="1131" y="316"/>
                  <a:pt x="1128" y="322"/>
                  <a:pt x="1148" y="322"/>
                </a:cubicBezTo>
                <a:cubicBezTo>
                  <a:pt x="1168" y="323"/>
                  <a:pt x="1181" y="317"/>
                  <a:pt x="1184" y="323"/>
                </a:cubicBezTo>
                <a:cubicBezTo>
                  <a:pt x="1186" y="329"/>
                  <a:pt x="1190" y="339"/>
                  <a:pt x="1185" y="349"/>
                </a:cubicBezTo>
                <a:close/>
                <a:moveTo>
                  <a:pt x="1218" y="286"/>
                </a:moveTo>
                <a:cubicBezTo>
                  <a:pt x="1204" y="285"/>
                  <a:pt x="1181" y="281"/>
                  <a:pt x="1170" y="281"/>
                </a:cubicBezTo>
                <a:cubicBezTo>
                  <a:pt x="1160" y="281"/>
                  <a:pt x="1155" y="283"/>
                  <a:pt x="1155" y="283"/>
                </a:cubicBezTo>
                <a:cubicBezTo>
                  <a:pt x="1146" y="281"/>
                  <a:pt x="1124" y="287"/>
                  <a:pt x="1135" y="273"/>
                </a:cubicBezTo>
                <a:cubicBezTo>
                  <a:pt x="1146" y="258"/>
                  <a:pt x="1139" y="240"/>
                  <a:pt x="1153" y="245"/>
                </a:cubicBezTo>
                <a:cubicBezTo>
                  <a:pt x="1166" y="250"/>
                  <a:pt x="1167" y="269"/>
                  <a:pt x="1176" y="258"/>
                </a:cubicBezTo>
                <a:cubicBezTo>
                  <a:pt x="1184" y="246"/>
                  <a:pt x="1193" y="232"/>
                  <a:pt x="1196" y="242"/>
                </a:cubicBezTo>
                <a:cubicBezTo>
                  <a:pt x="1198" y="251"/>
                  <a:pt x="1184" y="258"/>
                  <a:pt x="1202" y="266"/>
                </a:cubicBezTo>
                <a:cubicBezTo>
                  <a:pt x="1219" y="274"/>
                  <a:pt x="1231" y="287"/>
                  <a:pt x="1218" y="286"/>
                </a:cubicBezTo>
                <a:close/>
                <a:moveTo>
                  <a:pt x="1298" y="317"/>
                </a:moveTo>
                <a:cubicBezTo>
                  <a:pt x="1286" y="317"/>
                  <a:pt x="1271" y="315"/>
                  <a:pt x="1271" y="308"/>
                </a:cubicBezTo>
                <a:cubicBezTo>
                  <a:pt x="1271" y="301"/>
                  <a:pt x="1271" y="292"/>
                  <a:pt x="1271" y="292"/>
                </a:cubicBezTo>
                <a:cubicBezTo>
                  <a:pt x="1264" y="276"/>
                  <a:pt x="1255" y="273"/>
                  <a:pt x="1255" y="262"/>
                </a:cubicBezTo>
                <a:cubicBezTo>
                  <a:pt x="1255" y="251"/>
                  <a:pt x="1262" y="242"/>
                  <a:pt x="1276" y="242"/>
                </a:cubicBezTo>
                <a:cubicBezTo>
                  <a:pt x="1289" y="242"/>
                  <a:pt x="1296" y="240"/>
                  <a:pt x="1286" y="252"/>
                </a:cubicBezTo>
                <a:cubicBezTo>
                  <a:pt x="1276" y="263"/>
                  <a:pt x="1266" y="264"/>
                  <a:pt x="1280" y="283"/>
                </a:cubicBezTo>
                <a:cubicBezTo>
                  <a:pt x="1293" y="301"/>
                  <a:pt x="1311" y="317"/>
                  <a:pt x="1298" y="317"/>
                </a:cubicBezTo>
                <a:close/>
                <a:moveTo>
                  <a:pt x="1756" y="431"/>
                </a:moveTo>
                <a:cubicBezTo>
                  <a:pt x="1762" y="433"/>
                  <a:pt x="1764" y="405"/>
                  <a:pt x="1752" y="409"/>
                </a:cubicBezTo>
                <a:cubicBezTo>
                  <a:pt x="1739" y="413"/>
                  <a:pt x="1748" y="429"/>
                  <a:pt x="1756" y="431"/>
                </a:cubicBezTo>
                <a:close/>
                <a:moveTo>
                  <a:pt x="1773" y="511"/>
                </a:moveTo>
                <a:cubicBezTo>
                  <a:pt x="1778" y="515"/>
                  <a:pt x="1779" y="522"/>
                  <a:pt x="1778" y="532"/>
                </a:cubicBezTo>
                <a:cubicBezTo>
                  <a:pt x="1777" y="543"/>
                  <a:pt x="1768" y="542"/>
                  <a:pt x="1784" y="548"/>
                </a:cubicBezTo>
                <a:cubicBezTo>
                  <a:pt x="1800" y="555"/>
                  <a:pt x="1819" y="566"/>
                  <a:pt x="1814" y="545"/>
                </a:cubicBezTo>
                <a:cubicBezTo>
                  <a:pt x="1809" y="525"/>
                  <a:pt x="1813" y="522"/>
                  <a:pt x="1796" y="506"/>
                </a:cubicBezTo>
                <a:cubicBezTo>
                  <a:pt x="1779" y="490"/>
                  <a:pt x="1778" y="500"/>
                  <a:pt x="1776" y="487"/>
                </a:cubicBezTo>
                <a:cubicBezTo>
                  <a:pt x="1774" y="474"/>
                  <a:pt x="1770" y="449"/>
                  <a:pt x="1763" y="458"/>
                </a:cubicBezTo>
                <a:cubicBezTo>
                  <a:pt x="1757" y="467"/>
                  <a:pt x="1753" y="470"/>
                  <a:pt x="1759" y="484"/>
                </a:cubicBezTo>
                <a:cubicBezTo>
                  <a:pt x="1766" y="498"/>
                  <a:pt x="1767" y="508"/>
                  <a:pt x="1773" y="511"/>
                </a:cubicBezTo>
                <a:close/>
                <a:moveTo>
                  <a:pt x="1737" y="545"/>
                </a:moveTo>
                <a:cubicBezTo>
                  <a:pt x="1731" y="552"/>
                  <a:pt x="1720" y="568"/>
                  <a:pt x="1712" y="574"/>
                </a:cubicBezTo>
                <a:cubicBezTo>
                  <a:pt x="1704" y="580"/>
                  <a:pt x="1691" y="572"/>
                  <a:pt x="1692" y="585"/>
                </a:cubicBezTo>
                <a:cubicBezTo>
                  <a:pt x="1693" y="598"/>
                  <a:pt x="1694" y="604"/>
                  <a:pt x="1695" y="614"/>
                </a:cubicBezTo>
                <a:cubicBezTo>
                  <a:pt x="1696" y="623"/>
                  <a:pt x="1698" y="629"/>
                  <a:pt x="1712" y="629"/>
                </a:cubicBezTo>
                <a:cubicBezTo>
                  <a:pt x="1726" y="629"/>
                  <a:pt x="1733" y="633"/>
                  <a:pt x="1738" y="632"/>
                </a:cubicBezTo>
                <a:cubicBezTo>
                  <a:pt x="1742" y="630"/>
                  <a:pt x="1741" y="621"/>
                  <a:pt x="1747" y="610"/>
                </a:cubicBezTo>
                <a:cubicBezTo>
                  <a:pt x="1753" y="598"/>
                  <a:pt x="1762" y="601"/>
                  <a:pt x="1758" y="593"/>
                </a:cubicBezTo>
                <a:cubicBezTo>
                  <a:pt x="1755" y="584"/>
                  <a:pt x="1755" y="586"/>
                  <a:pt x="1755" y="578"/>
                </a:cubicBezTo>
                <a:cubicBezTo>
                  <a:pt x="1755" y="569"/>
                  <a:pt x="1759" y="575"/>
                  <a:pt x="1757" y="561"/>
                </a:cubicBezTo>
                <a:cubicBezTo>
                  <a:pt x="1754" y="546"/>
                  <a:pt x="1743" y="536"/>
                  <a:pt x="1737" y="545"/>
                </a:cubicBezTo>
                <a:close/>
                <a:moveTo>
                  <a:pt x="1936" y="632"/>
                </a:moveTo>
                <a:cubicBezTo>
                  <a:pt x="1924" y="619"/>
                  <a:pt x="1903" y="610"/>
                  <a:pt x="1895" y="611"/>
                </a:cubicBezTo>
                <a:cubicBezTo>
                  <a:pt x="1886" y="612"/>
                  <a:pt x="1879" y="625"/>
                  <a:pt x="1874" y="620"/>
                </a:cubicBezTo>
                <a:cubicBezTo>
                  <a:pt x="1869" y="615"/>
                  <a:pt x="1855" y="593"/>
                  <a:pt x="1847" y="599"/>
                </a:cubicBezTo>
                <a:cubicBezTo>
                  <a:pt x="1840" y="606"/>
                  <a:pt x="1848" y="614"/>
                  <a:pt x="1839" y="614"/>
                </a:cubicBezTo>
                <a:cubicBezTo>
                  <a:pt x="1829" y="614"/>
                  <a:pt x="1827" y="625"/>
                  <a:pt x="1825" y="610"/>
                </a:cubicBezTo>
                <a:cubicBezTo>
                  <a:pt x="1823" y="595"/>
                  <a:pt x="1815" y="587"/>
                  <a:pt x="1813" y="598"/>
                </a:cubicBezTo>
                <a:cubicBezTo>
                  <a:pt x="1811" y="610"/>
                  <a:pt x="1810" y="617"/>
                  <a:pt x="1806" y="609"/>
                </a:cubicBezTo>
                <a:cubicBezTo>
                  <a:pt x="1801" y="600"/>
                  <a:pt x="1798" y="606"/>
                  <a:pt x="1798" y="597"/>
                </a:cubicBezTo>
                <a:cubicBezTo>
                  <a:pt x="1798" y="589"/>
                  <a:pt x="1779" y="580"/>
                  <a:pt x="1772" y="589"/>
                </a:cubicBezTo>
                <a:cubicBezTo>
                  <a:pt x="1767" y="595"/>
                  <a:pt x="1765" y="596"/>
                  <a:pt x="1763" y="609"/>
                </a:cubicBezTo>
                <a:cubicBezTo>
                  <a:pt x="1761" y="622"/>
                  <a:pt x="1757" y="643"/>
                  <a:pt x="1767" y="637"/>
                </a:cubicBezTo>
                <a:cubicBezTo>
                  <a:pt x="1777" y="632"/>
                  <a:pt x="1779" y="636"/>
                  <a:pt x="1784" y="630"/>
                </a:cubicBezTo>
                <a:cubicBezTo>
                  <a:pt x="1789" y="623"/>
                  <a:pt x="1794" y="619"/>
                  <a:pt x="1803" y="623"/>
                </a:cubicBezTo>
                <a:cubicBezTo>
                  <a:pt x="1811" y="627"/>
                  <a:pt x="1808" y="627"/>
                  <a:pt x="1823" y="625"/>
                </a:cubicBezTo>
                <a:cubicBezTo>
                  <a:pt x="1838" y="623"/>
                  <a:pt x="1845" y="623"/>
                  <a:pt x="1856" y="630"/>
                </a:cubicBezTo>
                <a:cubicBezTo>
                  <a:pt x="1866" y="636"/>
                  <a:pt x="1887" y="632"/>
                  <a:pt x="1887" y="639"/>
                </a:cubicBezTo>
                <a:cubicBezTo>
                  <a:pt x="1887" y="646"/>
                  <a:pt x="1865" y="650"/>
                  <a:pt x="1887" y="657"/>
                </a:cubicBezTo>
                <a:cubicBezTo>
                  <a:pt x="1909" y="664"/>
                  <a:pt x="1914" y="679"/>
                  <a:pt x="1920" y="671"/>
                </a:cubicBezTo>
                <a:cubicBezTo>
                  <a:pt x="1927" y="664"/>
                  <a:pt x="1936" y="653"/>
                  <a:pt x="1943" y="661"/>
                </a:cubicBezTo>
                <a:cubicBezTo>
                  <a:pt x="1949" y="668"/>
                  <a:pt x="1975" y="689"/>
                  <a:pt x="1970" y="678"/>
                </a:cubicBezTo>
                <a:cubicBezTo>
                  <a:pt x="1966" y="667"/>
                  <a:pt x="1967" y="656"/>
                  <a:pt x="1982" y="644"/>
                </a:cubicBezTo>
                <a:cubicBezTo>
                  <a:pt x="1997" y="632"/>
                  <a:pt x="1993" y="626"/>
                  <a:pt x="1986" y="626"/>
                </a:cubicBezTo>
                <a:cubicBezTo>
                  <a:pt x="1980" y="626"/>
                  <a:pt x="1980" y="634"/>
                  <a:pt x="1965" y="636"/>
                </a:cubicBezTo>
                <a:cubicBezTo>
                  <a:pt x="1949" y="638"/>
                  <a:pt x="1949" y="646"/>
                  <a:pt x="1936" y="632"/>
                </a:cubicBezTo>
                <a:close/>
                <a:moveTo>
                  <a:pt x="1943" y="755"/>
                </a:moveTo>
                <a:cubicBezTo>
                  <a:pt x="1934" y="733"/>
                  <a:pt x="1934" y="716"/>
                  <a:pt x="1930" y="706"/>
                </a:cubicBezTo>
                <a:cubicBezTo>
                  <a:pt x="1925" y="697"/>
                  <a:pt x="1929" y="685"/>
                  <a:pt x="1914" y="685"/>
                </a:cubicBezTo>
                <a:cubicBezTo>
                  <a:pt x="1909" y="685"/>
                  <a:pt x="1909" y="689"/>
                  <a:pt x="1904" y="702"/>
                </a:cubicBezTo>
                <a:cubicBezTo>
                  <a:pt x="1899" y="714"/>
                  <a:pt x="1905" y="737"/>
                  <a:pt x="1893" y="734"/>
                </a:cubicBezTo>
                <a:cubicBezTo>
                  <a:pt x="1880" y="731"/>
                  <a:pt x="1875" y="725"/>
                  <a:pt x="1872" y="713"/>
                </a:cubicBezTo>
                <a:cubicBezTo>
                  <a:pt x="1869" y="701"/>
                  <a:pt x="1876" y="689"/>
                  <a:pt x="1866" y="689"/>
                </a:cubicBezTo>
                <a:cubicBezTo>
                  <a:pt x="1857" y="689"/>
                  <a:pt x="1830" y="683"/>
                  <a:pt x="1824" y="693"/>
                </a:cubicBezTo>
                <a:cubicBezTo>
                  <a:pt x="1817" y="703"/>
                  <a:pt x="1826" y="707"/>
                  <a:pt x="1811" y="707"/>
                </a:cubicBezTo>
                <a:cubicBezTo>
                  <a:pt x="1797" y="707"/>
                  <a:pt x="1792" y="707"/>
                  <a:pt x="1784" y="717"/>
                </a:cubicBezTo>
                <a:cubicBezTo>
                  <a:pt x="1776" y="726"/>
                  <a:pt x="1766" y="753"/>
                  <a:pt x="1725" y="755"/>
                </a:cubicBezTo>
                <a:cubicBezTo>
                  <a:pt x="1685" y="756"/>
                  <a:pt x="1705" y="778"/>
                  <a:pt x="1705" y="802"/>
                </a:cubicBezTo>
                <a:cubicBezTo>
                  <a:pt x="1705" y="825"/>
                  <a:pt x="1684" y="840"/>
                  <a:pt x="1693" y="848"/>
                </a:cubicBezTo>
                <a:cubicBezTo>
                  <a:pt x="1703" y="857"/>
                  <a:pt x="1690" y="868"/>
                  <a:pt x="1710" y="861"/>
                </a:cubicBezTo>
                <a:cubicBezTo>
                  <a:pt x="1730" y="855"/>
                  <a:pt x="1748" y="853"/>
                  <a:pt x="1779" y="848"/>
                </a:cubicBezTo>
                <a:cubicBezTo>
                  <a:pt x="1810" y="843"/>
                  <a:pt x="1825" y="842"/>
                  <a:pt x="1826" y="857"/>
                </a:cubicBezTo>
                <a:cubicBezTo>
                  <a:pt x="1827" y="872"/>
                  <a:pt x="1822" y="861"/>
                  <a:pt x="1834" y="864"/>
                </a:cubicBezTo>
                <a:cubicBezTo>
                  <a:pt x="1846" y="867"/>
                  <a:pt x="1833" y="887"/>
                  <a:pt x="1847" y="889"/>
                </a:cubicBezTo>
                <a:cubicBezTo>
                  <a:pt x="1862" y="891"/>
                  <a:pt x="1853" y="901"/>
                  <a:pt x="1865" y="901"/>
                </a:cubicBezTo>
                <a:cubicBezTo>
                  <a:pt x="1878" y="901"/>
                  <a:pt x="1882" y="914"/>
                  <a:pt x="1872" y="914"/>
                </a:cubicBezTo>
                <a:cubicBezTo>
                  <a:pt x="1862" y="914"/>
                  <a:pt x="1846" y="936"/>
                  <a:pt x="1862" y="929"/>
                </a:cubicBezTo>
                <a:cubicBezTo>
                  <a:pt x="1877" y="921"/>
                  <a:pt x="1892" y="919"/>
                  <a:pt x="1892" y="908"/>
                </a:cubicBezTo>
                <a:cubicBezTo>
                  <a:pt x="1892" y="896"/>
                  <a:pt x="1890" y="895"/>
                  <a:pt x="1908" y="881"/>
                </a:cubicBezTo>
                <a:cubicBezTo>
                  <a:pt x="1926" y="867"/>
                  <a:pt x="1967" y="833"/>
                  <a:pt x="1965" y="806"/>
                </a:cubicBezTo>
                <a:cubicBezTo>
                  <a:pt x="1962" y="778"/>
                  <a:pt x="1951" y="776"/>
                  <a:pt x="1943" y="755"/>
                </a:cubicBezTo>
                <a:close/>
                <a:moveTo>
                  <a:pt x="2067" y="868"/>
                </a:moveTo>
                <a:cubicBezTo>
                  <a:pt x="2059" y="864"/>
                  <a:pt x="2059" y="871"/>
                  <a:pt x="2054" y="885"/>
                </a:cubicBezTo>
                <a:cubicBezTo>
                  <a:pt x="2050" y="899"/>
                  <a:pt x="2026" y="905"/>
                  <a:pt x="2022" y="908"/>
                </a:cubicBezTo>
                <a:cubicBezTo>
                  <a:pt x="2019" y="911"/>
                  <a:pt x="2011" y="919"/>
                  <a:pt x="2011" y="919"/>
                </a:cubicBezTo>
                <a:cubicBezTo>
                  <a:pt x="1993" y="930"/>
                  <a:pt x="1958" y="942"/>
                  <a:pt x="1967" y="951"/>
                </a:cubicBezTo>
                <a:cubicBezTo>
                  <a:pt x="1975" y="961"/>
                  <a:pt x="1981" y="955"/>
                  <a:pt x="2002" y="945"/>
                </a:cubicBezTo>
                <a:cubicBezTo>
                  <a:pt x="2022" y="934"/>
                  <a:pt x="2028" y="921"/>
                  <a:pt x="2039" y="913"/>
                </a:cubicBezTo>
                <a:cubicBezTo>
                  <a:pt x="2051" y="906"/>
                  <a:pt x="2057" y="907"/>
                  <a:pt x="2066" y="897"/>
                </a:cubicBezTo>
                <a:cubicBezTo>
                  <a:pt x="2074" y="888"/>
                  <a:pt x="2074" y="872"/>
                  <a:pt x="2067" y="86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  <a:alpha val="17000"/>
                </a:schemeClr>
              </a:gs>
              <a:gs pos="100000">
                <a:srgbClr val="92D050">
                  <a:alpha val="1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8975182" y="5730111"/>
            <a:ext cx="2024435" cy="454092"/>
            <a:chOff x="918399" y="5878066"/>
            <a:chExt cx="2024435" cy="454092"/>
          </a:xfrm>
        </p:grpSpPr>
        <p:sp>
          <p:nvSpPr>
            <p:cNvPr id="47" name="Freeform 35"/>
            <p:cNvSpPr>
              <a:spLocks noEditPoints="1"/>
            </p:cNvSpPr>
            <p:nvPr/>
          </p:nvSpPr>
          <p:spPr bwMode="auto">
            <a:xfrm>
              <a:off x="1059259" y="5953724"/>
              <a:ext cx="172373" cy="302776"/>
            </a:xfrm>
            <a:custGeom>
              <a:avLst/>
              <a:gdLst>
                <a:gd name="T0" fmla="*/ 80 w 94"/>
                <a:gd name="T1" fmla="*/ 14 h 168"/>
                <a:gd name="T2" fmla="*/ 60 w 94"/>
                <a:gd name="T3" fmla="*/ 2 h 168"/>
                <a:gd name="T4" fmla="*/ 47 w 94"/>
                <a:gd name="T5" fmla="*/ 0 h 168"/>
                <a:gd name="T6" fmla="*/ 14 w 94"/>
                <a:gd name="T7" fmla="*/ 14 h 168"/>
                <a:gd name="T8" fmla="*/ 0 w 94"/>
                <a:gd name="T9" fmla="*/ 47 h 168"/>
                <a:gd name="T10" fmla="*/ 0 w 94"/>
                <a:gd name="T11" fmla="*/ 52 h 168"/>
                <a:gd name="T12" fmla="*/ 6 w 94"/>
                <a:gd name="T13" fmla="*/ 70 h 168"/>
                <a:gd name="T14" fmla="*/ 23 w 94"/>
                <a:gd name="T15" fmla="*/ 122 h 168"/>
                <a:gd name="T16" fmla="*/ 24 w 94"/>
                <a:gd name="T17" fmla="*/ 128 h 168"/>
                <a:gd name="T18" fmla="*/ 30 w 94"/>
                <a:gd name="T19" fmla="*/ 134 h 168"/>
                <a:gd name="T20" fmla="*/ 64 w 94"/>
                <a:gd name="T21" fmla="*/ 134 h 168"/>
                <a:gd name="T22" fmla="*/ 70 w 94"/>
                <a:gd name="T23" fmla="*/ 128 h 168"/>
                <a:gd name="T24" fmla="*/ 71 w 94"/>
                <a:gd name="T25" fmla="*/ 122 h 168"/>
                <a:gd name="T26" fmla="*/ 88 w 94"/>
                <a:gd name="T27" fmla="*/ 70 h 168"/>
                <a:gd name="T28" fmla="*/ 94 w 94"/>
                <a:gd name="T29" fmla="*/ 52 h 168"/>
                <a:gd name="T30" fmla="*/ 94 w 94"/>
                <a:gd name="T31" fmla="*/ 47 h 168"/>
                <a:gd name="T32" fmla="*/ 80 w 94"/>
                <a:gd name="T33" fmla="*/ 14 h 168"/>
                <a:gd name="T34" fmla="*/ 82 w 94"/>
                <a:gd name="T35" fmla="*/ 51 h 168"/>
                <a:gd name="T36" fmla="*/ 78 w 94"/>
                <a:gd name="T37" fmla="*/ 64 h 168"/>
                <a:gd name="T38" fmla="*/ 59 w 94"/>
                <a:gd name="T39" fmla="*/ 121 h 168"/>
                <a:gd name="T40" fmla="*/ 59 w 94"/>
                <a:gd name="T41" fmla="*/ 122 h 168"/>
                <a:gd name="T42" fmla="*/ 53 w 94"/>
                <a:gd name="T43" fmla="*/ 122 h 168"/>
                <a:gd name="T44" fmla="*/ 53 w 94"/>
                <a:gd name="T45" fmla="*/ 100 h 168"/>
                <a:gd name="T46" fmla="*/ 41 w 94"/>
                <a:gd name="T47" fmla="*/ 100 h 168"/>
                <a:gd name="T48" fmla="*/ 41 w 94"/>
                <a:gd name="T49" fmla="*/ 122 h 168"/>
                <a:gd name="T50" fmla="*/ 35 w 94"/>
                <a:gd name="T51" fmla="*/ 122 h 168"/>
                <a:gd name="T52" fmla="*/ 35 w 94"/>
                <a:gd name="T53" fmla="*/ 121 h 168"/>
                <a:gd name="T54" fmla="*/ 17 w 94"/>
                <a:gd name="T55" fmla="*/ 67 h 168"/>
                <a:gd name="T56" fmla="*/ 17 w 94"/>
                <a:gd name="T57" fmla="*/ 66 h 168"/>
                <a:gd name="T58" fmla="*/ 16 w 94"/>
                <a:gd name="T59" fmla="*/ 64 h 168"/>
                <a:gd name="T60" fmla="*/ 12 w 94"/>
                <a:gd name="T61" fmla="*/ 51 h 168"/>
                <a:gd name="T62" fmla="*/ 12 w 94"/>
                <a:gd name="T63" fmla="*/ 47 h 168"/>
                <a:gd name="T64" fmla="*/ 22 w 94"/>
                <a:gd name="T65" fmla="*/ 23 h 168"/>
                <a:gd name="T66" fmla="*/ 47 w 94"/>
                <a:gd name="T67" fmla="*/ 12 h 168"/>
                <a:gd name="T68" fmla="*/ 57 w 94"/>
                <a:gd name="T69" fmla="*/ 14 h 168"/>
                <a:gd name="T70" fmla="*/ 72 w 94"/>
                <a:gd name="T71" fmla="*/ 23 h 168"/>
                <a:gd name="T72" fmla="*/ 82 w 94"/>
                <a:gd name="T73" fmla="*/ 47 h 168"/>
                <a:gd name="T74" fmla="*/ 82 w 94"/>
                <a:gd name="T75" fmla="*/ 51 h 168"/>
                <a:gd name="T76" fmla="*/ 28 w 94"/>
                <a:gd name="T77" fmla="*/ 154 h 168"/>
                <a:gd name="T78" fmla="*/ 66 w 94"/>
                <a:gd name="T79" fmla="*/ 154 h 168"/>
                <a:gd name="T80" fmla="*/ 66 w 94"/>
                <a:gd name="T81" fmla="*/ 142 h 168"/>
                <a:gd name="T82" fmla="*/ 28 w 94"/>
                <a:gd name="T83" fmla="*/ 142 h 168"/>
                <a:gd name="T84" fmla="*/ 28 w 94"/>
                <a:gd name="T85" fmla="*/ 154 h 168"/>
                <a:gd name="T86" fmla="*/ 36 w 94"/>
                <a:gd name="T87" fmla="*/ 168 h 168"/>
                <a:gd name="T88" fmla="*/ 58 w 94"/>
                <a:gd name="T89" fmla="*/ 168 h 168"/>
                <a:gd name="T90" fmla="*/ 58 w 94"/>
                <a:gd name="T91" fmla="*/ 161 h 168"/>
                <a:gd name="T92" fmla="*/ 36 w 94"/>
                <a:gd name="T93" fmla="*/ 161 h 168"/>
                <a:gd name="T94" fmla="*/ 36 w 94"/>
                <a:gd name="T95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4" h="168">
                  <a:moveTo>
                    <a:pt x="80" y="14"/>
                  </a:moveTo>
                  <a:cubicBezTo>
                    <a:pt x="75" y="9"/>
                    <a:pt x="68" y="4"/>
                    <a:pt x="60" y="2"/>
                  </a:cubicBezTo>
                  <a:cubicBezTo>
                    <a:pt x="56" y="1"/>
                    <a:pt x="52" y="0"/>
                    <a:pt x="47" y="0"/>
                  </a:cubicBezTo>
                  <a:cubicBezTo>
                    <a:pt x="34" y="0"/>
                    <a:pt x="23" y="5"/>
                    <a:pt x="14" y="14"/>
                  </a:cubicBezTo>
                  <a:cubicBezTo>
                    <a:pt x="5" y="23"/>
                    <a:pt x="0" y="35"/>
                    <a:pt x="0" y="47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" y="58"/>
                    <a:pt x="3" y="64"/>
                    <a:pt x="6" y="70"/>
                  </a:cubicBezTo>
                  <a:cubicBezTo>
                    <a:pt x="6" y="70"/>
                    <a:pt x="23" y="102"/>
                    <a:pt x="23" y="122"/>
                  </a:cubicBezTo>
                  <a:cubicBezTo>
                    <a:pt x="24" y="128"/>
                    <a:pt x="24" y="128"/>
                    <a:pt x="24" y="128"/>
                  </a:cubicBezTo>
                  <a:cubicBezTo>
                    <a:pt x="25" y="132"/>
                    <a:pt x="27" y="134"/>
                    <a:pt x="30" y="134"/>
                  </a:cubicBezTo>
                  <a:cubicBezTo>
                    <a:pt x="64" y="134"/>
                    <a:pt x="64" y="134"/>
                    <a:pt x="64" y="134"/>
                  </a:cubicBezTo>
                  <a:cubicBezTo>
                    <a:pt x="67" y="134"/>
                    <a:pt x="69" y="132"/>
                    <a:pt x="70" y="128"/>
                  </a:cubicBezTo>
                  <a:cubicBezTo>
                    <a:pt x="71" y="122"/>
                    <a:pt x="71" y="122"/>
                    <a:pt x="71" y="122"/>
                  </a:cubicBezTo>
                  <a:cubicBezTo>
                    <a:pt x="71" y="102"/>
                    <a:pt x="88" y="70"/>
                    <a:pt x="88" y="70"/>
                  </a:cubicBezTo>
                  <a:cubicBezTo>
                    <a:pt x="91" y="64"/>
                    <a:pt x="93" y="58"/>
                    <a:pt x="94" y="52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5"/>
                    <a:pt x="89" y="23"/>
                    <a:pt x="80" y="14"/>
                  </a:cubicBezTo>
                  <a:close/>
                  <a:moveTo>
                    <a:pt x="82" y="51"/>
                  </a:moveTo>
                  <a:cubicBezTo>
                    <a:pt x="81" y="56"/>
                    <a:pt x="80" y="60"/>
                    <a:pt x="78" y="64"/>
                  </a:cubicBezTo>
                  <a:cubicBezTo>
                    <a:pt x="76" y="68"/>
                    <a:pt x="59" y="99"/>
                    <a:pt x="59" y="121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53" y="122"/>
                    <a:pt x="53" y="122"/>
                    <a:pt x="53" y="122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41" y="100"/>
                    <a:pt x="41" y="100"/>
                    <a:pt x="41" y="100"/>
                  </a:cubicBezTo>
                  <a:cubicBezTo>
                    <a:pt x="41" y="122"/>
                    <a:pt x="41" y="122"/>
                    <a:pt x="41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1"/>
                    <a:pt x="35" y="121"/>
                    <a:pt x="35" y="121"/>
                  </a:cubicBezTo>
                  <a:cubicBezTo>
                    <a:pt x="35" y="105"/>
                    <a:pt x="26" y="83"/>
                    <a:pt x="17" y="67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14" y="60"/>
                    <a:pt x="13" y="56"/>
                    <a:pt x="12" y="51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38"/>
                    <a:pt x="16" y="29"/>
                    <a:pt x="22" y="23"/>
                  </a:cubicBezTo>
                  <a:cubicBezTo>
                    <a:pt x="29" y="16"/>
                    <a:pt x="38" y="12"/>
                    <a:pt x="47" y="12"/>
                  </a:cubicBezTo>
                  <a:cubicBezTo>
                    <a:pt x="50" y="12"/>
                    <a:pt x="54" y="13"/>
                    <a:pt x="57" y="14"/>
                  </a:cubicBezTo>
                  <a:cubicBezTo>
                    <a:pt x="63" y="15"/>
                    <a:pt x="68" y="18"/>
                    <a:pt x="72" y="23"/>
                  </a:cubicBezTo>
                  <a:cubicBezTo>
                    <a:pt x="78" y="29"/>
                    <a:pt x="82" y="38"/>
                    <a:pt x="82" y="47"/>
                  </a:cubicBezTo>
                  <a:lnTo>
                    <a:pt x="82" y="51"/>
                  </a:lnTo>
                  <a:close/>
                  <a:moveTo>
                    <a:pt x="28" y="154"/>
                  </a:moveTo>
                  <a:cubicBezTo>
                    <a:pt x="66" y="154"/>
                    <a:pt x="66" y="154"/>
                    <a:pt x="66" y="154"/>
                  </a:cubicBezTo>
                  <a:cubicBezTo>
                    <a:pt x="66" y="142"/>
                    <a:pt x="66" y="142"/>
                    <a:pt x="66" y="142"/>
                  </a:cubicBezTo>
                  <a:cubicBezTo>
                    <a:pt x="28" y="142"/>
                    <a:pt x="28" y="142"/>
                    <a:pt x="28" y="142"/>
                  </a:cubicBezTo>
                  <a:lnTo>
                    <a:pt x="28" y="154"/>
                  </a:lnTo>
                  <a:close/>
                  <a:moveTo>
                    <a:pt x="36" y="168"/>
                  </a:moveTo>
                  <a:cubicBezTo>
                    <a:pt x="58" y="168"/>
                    <a:pt x="58" y="168"/>
                    <a:pt x="58" y="168"/>
                  </a:cubicBezTo>
                  <a:cubicBezTo>
                    <a:pt x="58" y="161"/>
                    <a:pt x="58" y="161"/>
                    <a:pt x="58" y="161"/>
                  </a:cubicBezTo>
                  <a:cubicBezTo>
                    <a:pt x="36" y="161"/>
                    <a:pt x="36" y="161"/>
                    <a:pt x="36" y="161"/>
                  </a:cubicBezTo>
                  <a:lnTo>
                    <a:pt x="36" y="168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8" name="椭圆 38"/>
            <p:cNvSpPr/>
            <p:nvPr/>
          </p:nvSpPr>
          <p:spPr>
            <a:xfrm>
              <a:off x="918399" y="5878066"/>
              <a:ext cx="454092" cy="454092"/>
            </a:xfrm>
            <a:prstGeom prst="ellipse">
              <a:avLst/>
            </a:prstGeom>
            <a:noFill/>
            <a:ln w="2540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Freeform 13"/>
            <p:cNvSpPr>
              <a:spLocks noEditPoints="1"/>
            </p:cNvSpPr>
            <p:nvPr/>
          </p:nvSpPr>
          <p:spPr bwMode="auto">
            <a:xfrm>
              <a:off x="1812387" y="5983414"/>
              <a:ext cx="236458" cy="243397"/>
            </a:xfrm>
            <a:custGeom>
              <a:avLst/>
              <a:gdLst>
                <a:gd name="T0" fmla="*/ 93 w 185"/>
                <a:gd name="T1" fmla="*/ 190 h 190"/>
                <a:gd name="T2" fmla="*/ 0 w 185"/>
                <a:gd name="T3" fmla="*/ 160 h 190"/>
                <a:gd name="T4" fmla="*/ 63 w 185"/>
                <a:gd name="T5" fmla="*/ 132 h 190"/>
                <a:gd name="T6" fmla="*/ 64 w 185"/>
                <a:gd name="T7" fmla="*/ 143 h 190"/>
                <a:gd name="T8" fmla="*/ 25 w 185"/>
                <a:gd name="T9" fmla="*/ 160 h 190"/>
                <a:gd name="T10" fmla="*/ 93 w 185"/>
                <a:gd name="T11" fmla="*/ 180 h 190"/>
                <a:gd name="T12" fmla="*/ 160 w 185"/>
                <a:gd name="T13" fmla="*/ 160 h 190"/>
                <a:gd name="T14" fmla="*/ 121 w 185"/>
                <a:gd name="T15" fmla="*/ 143 h 190"/>
                <a:gd name="T16" fmla="*/ 122 w 185"/>
                <a:gd name="T17" fmla="*/ 132 h 190"/>
                <a:gd name="T18" fmla="*/ 185 w 185"/>
                <a:gd name="T19" fmla="*/ 160 h 190"/>
                <a:gd name="T20" fmla="*/ 93 w 185"/>
                <a:gd name="T21" fmla="*/ 190 h 190"/>
                <a:gd name="T22" fmla="*/ 88 w 185"/>
                <a:gd name="T23" fmla="*/ 168 h 190"/>
                <a:gd name="T24" fmla="*/ 88 w 185"/>
                <a:gd name="T25" fmla="*/ 116 h 190"/>
                <a:gd name="T26" fmla="*/ 100 w 185"/>
                <a:gd name="T27" fmla="*/ 116 h 190"/>
                <a:gd name="T28" fmla="*/ 100 w 185"/>
                <a:gd name="T29" fmla="*/ 168 h 190"/>
                <a:gd name="T30" fmla="*/ 88 w 185"/>
                <a:gd name="T31" fmla="*/ 168 h 190"/>
                <a:gd name="T32" fmla="*/ 48 w 185"/>
                <a:gd name="T33" fmla="*/ 72 h 190"/>
                <a:gd name="T34" fmla="*/ 129 w 185"/>
                <a:gd name="T35" fmla="*/ 72 h 190"/>
                <a:gd name="T36" fmla="*/ 160 w 185"/>
                <a:gd name="T37" fmla="*/ 92 h 190"/>
                <a:gd name="T38" fmla="*/ 128 w 185"/>
                <a:gd name="T39" fmla="*/ 112 h 190"/>
                <a:gd name="T40" fmla="*/ 48 w 185"/>
                <a:gd name="T41" fmla="*/ 112 h 190"/>
                <a:gd name="T42" fmla="*/ 48 w 185"/>
                <a:gd name="T43" fmla="*/ 72 h 190"/>
                <a:gd name="T44" fmla="*/ 7 w 185"/>
                <a:gd name="T45" fmla="*/ 44 h 190"/>
                <a:gd name="T46" fmla="*/ 39 w 185"/>
                <a:gd name="T47" fmla="*/ 24 h 190"/>
                <a:gd name="T48" fmla="*/ 160 w 185"/>
                <a:gd name="T49" fmla="*/ 24 h 190"/>
                <a:gd name="T50" fmla="*/ 160 w 185"/>
                <a:gd name="T51" fmla="*/ 64 h 190"/>
                <a:gd name="T52" fmla="*/ 39 w 185"/>
                <a:gd name="T53" fmla="*/ 64 h 190"/>
                <a:gd name="T54" fmla="*/ 7 w 185"/>
                <a:gd name="T55" fmla="*/ 44 h 190"/>
                <a:gd name="T56" fmla="*/ 88 w 185"/>
                <a:gd name="T57" fmla="*/ 0 h 190"/>
                <a:gd name="T58" fmla="*/ 100 w 185"/>
                <a:gd name="T59" fmla="*/ 0 h 190"/>
                <a:gd name="T60" fmla="*/ 100 w 185"/>
                <a:gd name="T61" fmla="*/ 19 h 190"/>
                <a:gd name="T62" fmla="*/ 88 w 185"/>
                <a:gd name="T63" fmla="*/ 19 h 190"/>
                <a:gd name="T64" fmla="*/ 88 w 185"/>
                <a:gd name="T65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5" h="190">
                  <a:moveTo>
                    <a:pt x="93" y="190"/>
                  </a:moveTo>
                  <a:cubicBezTo>
                    <a:pt x="41" y="190"/>
                    <a:pt x="0" y="177"/>
                    <a:pt x="0" y="160"/>
                  </a:cubicBezTo>
                  <a:cubicBezTo>
                    <a:pt x="0" y="147"/>
                    <a:pt x="26" y="136"/>
                    <a:pt x="63" y="132"/>
                  </a:cubicBezTo>
                  <a:cubicBezTo>
                    <a:pt x="64" y="143"/>
                    <a:pt x="64" y="143"/>
                    <a:pt x="64" y="143"/>
                  </a:cubicBezTo>
                  <a:cubicBezTo>
                    <a:pt x="42" y="146"/>
                    <a:pt x="25" y="153"/>
                    <a:pt x="25" y="160"/>
                  </a:cubicBezTo>
                  <a:cubicBezTo>
                    <a:pt x="25" y="171"/>
                    <a:pt x="59" y="180"/>
                    <a:pt x="93" y="180"/>
                  </a:cubicBezTo>
                  <a:cubicBezTo>
                    <a:pt x="126" y="180"/>
                    <a:pt x="160" y="171"/>
                    <a:pt x="160" y="160"/>
                  </a:cubicBezTo>
                  <a:cubicBezTo>
                    <a:pt x="160" y="153"/>
                    <a:pt x="143" y="146"/>
                    <a:pt x="121" y="143"/>
                  </a:cubicBezTo>
                  <a:cubicBezTo>
                    <a:pt x="122" y="132"/>
                    <a:pt x="122" y="132"/>
                    <a:pt x="122" y="132"/>
                  </a:cubicBezTo>
                  <a:cubicBezTo>
                    <a:pt x="159" y="136"/>
                    <a:pt x="185" y="147"/>
                    <a:pt x="185" y="160"/>
                  </a:cubicBezTo>
                  <a:cubicBezTo>
                    <a:pt x="185" y="177"/>
                    <a:pt x="144" y="190"/>
                    <a:pt x="93" y="190"/>
                  </a:cubicBezTo>
                  <a:close/>
                  <a:moveTo>
                    <a:pt x="88" y="168"/>
                  </a:moveTo>
                  <a:cubicBezTo>
                    <a:pt x="88" y="116"/>
                    <a:pt x="88" y="116"/>
                    <a:pt x="88" y="116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100" y="168"/>
                    <a:pt x="100" y="168"/>
                    <a:pt x="100" y="168"/>
                  </a:cubicBezTo>
                  <a:lnTo>
                    <a:pt x="88" y="168"/>
                  </a:lnTo>
                  <a:close/>
                  <a:moveTo>
                    <a:pt x="48" y="72"/>
                  </a:moveTo>
                  <a:cubicBezTo>
                    <a:pt x="129" y="72"/>
                    <a:pt x="129" y="72"/>
                    <a:pt x="129" y="72"/>
                  </a:cubicBezTo>
                  <a:cubicBezTo>
                    <a:pt x="160" y="92"/>
                    <a:pt x="160" y="92"/>
                    <a:pt x="160" y="92"/>
                  </a:cubicBezTo>
                  <a:cubicBezTo>
                    <a:pt x="128" y="112"/>
                    <a:pt x="128" y="112"/>
                    <a:pt x="128" y="112"/>
                  </a:cubicBezTo>
                  <a:cubicBezTo>
                    <a:pt x="48" y="112"/>
                    <a:pt x="48" y="112"/>
                    <a:pt x="48" y="112"/>
                  </a:cubicBezTo>
                  <a:lnTo>
                    <a:pt x="48" y="72"/>
                  </a:lnTo>
                  <a:close/>
                  <a:moveTo>
                    <a:pt x="7" y="44"/>
                  </a:moveTo>
                  <a:cubicBezTo>
                    <a:pt x="39" y="24"/>
                    <a:pt x="39" y="24"/>
                    <a:pt x="39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60" y="64"/>
                    <a:pt x="160" y="64"/>
                    <a:pt x="160" y="64"/>
                  </a:cubicBezTo>
                  <a:cubicBezTo>
                    <a:pt x="39" y="64"/>
                    <a:pt x="39" y="64"/>
                    <a:pt x="39" y="64"/>
                  </a:cubicBezTo>
                  <a:lnTo>
                    <a:pt x="7" y="44"/>
                  </a:lnTo>
                  <a:close/>
                  <a:moveTo>
                    <a:pt x="88" y="0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88" y="19"/>
                    <a:pt x="88" y="19"/>
                    <a:pt x="88" y="19"/>
                  </a:cubicBezTo>
                  <a:lnTo>
                    <a:pt x="88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0" name="椭圆 41"/>
            <p:cNvSpPr/>
            <p:nvPr/>
          </p:nvSpPr>
          <p:spPr>
            <a:xfrm>
              <a:off x="1703570" y="5878066"/>
              <a:ext cx="454092" cy="454092"/>
            </a:xfrm>
            <a:prstGeom prst="ellipse">
              <a:avLst/>
            </a:prstGeom>
            <a:noFill/>
            <a:ln w="2540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1" name="Freeform 9"/>
            <p:cNvSpPr>
              <a:spLocks noEditPoints="1"/>
            </p:cNvSpPr>
            <p:nvPr/>
          </p:nvSpPr>
          <p:spPr bwMode="auto">
            <a:xfrm>
              <a:off x="2605485" y="5991738"/>
              <a:ext cx="220607" cy="226748"/>
            </a:xfrm>
            <a:custGeom>
              <a:avLst/>
              <a:gdLst>
                <a:gd name="T0" fmla="*/ 161 w 195"/>
                <a:gd name="T1" fmla="*/ 101 h 200"/>
                <a:gd name="T2" fmla="*/ 152 w 195"/>
                <a:gd name="T3" fmla="*/ 99 h 200"/>
                <a:gd name="T4" fmla="*/ 159 w 195"/>
                <a:gd name="T5" fmla="*/ 87 h 200"/>
                <a:gd name="T6" fmla="*/ 161 w 195"/>
                <a:gd name="T7" fmla="*/ 87 h 200"/>
                <a:gd name="T8" fmla="*/ 184 w 195"/>
                <a:gd name="T9" fmla="*/ 46 h 200"/>
                <a:gd name="T10" fmla="*/ 164 w 195"/>
                <a:gd name="T11" fmla="*/ 23 h 200"/>
                <a:gd name="T12" fmla="*/ 164 w 195"/>
                <a:gd name="T13" fmla="*/ 9 h 200"/>
                <a:gd name="T14" fmla="*/ 195 w 195"/>
                <a:gd name="T15" fmla="*/ 46 h 200"/>
                <a:gd name="T16" fmla="*/ 161 w 195"/>
                <a:gd name="T17" fmla="*/ 101 h 200"/>
                <a:gd name="T18" fmla="*/ 98 w 195"/>
                <a:gd name="T19" fmla="*/ 130 h 200"/>
                <a:gd name="T20" fmla="*/ 36 w 195"/>
                <a:gd name="T21" fmla="*/ 40 h 200"/>
                <a:gd name="T22" fmla="*/ 36 w 195"/>
                <a:gd name="T23" fmla="*/ 0 h 200"/>
                <a:gd name="T24" fmla="*/ 160 w 195"/>
                <a:gd name="T25" fmla="*/ 0 h 200"/>
                <a:gd name="T26" fmla="*/ 160 w 195"/>
                <a:gd name="T27" fmla="*/ 40 h 200"/>
                <a:gd name="T28" fmla="*/ 98 w 195"/>
                <a:gd name="T29" fmla="*/ 130 h 200"/>
                <a:gd name="T30" fmla="*/ 67 w 195"/>
                <a:gd name="T31" fmla="*/ 12 h 200"/>
                <a:gd name="T32" fmla="*/ 52 w 195"/>
                <a:gd name="T33" fmla="*/ 12 h 200"/>
                <a:gd name="T34" fmla="*/ 99 w 195"/>
                <a:gd name="T35" fmla="*/ 119 h 200"/>
                <a:gd name="T36" fmla="*/ 67 w 195"/>
                <a:gd name="T37" fmla="*/ 12 h 200"/>
                <a:gd name="T38" fmla="*/ 34 w 195"/>
                <a:gd name="T39" fmla="*/ 87 h 200"/>
                <a:gd name="T40" fmla="*/ 36 w 195"/>
                <a:gd name="T41" fmla="*/ 87 h 200"/>
                <a:gd name="T42" fmla="*/ 43 w 195"/>
                <a:gd name="T43" fmla="*/ 99 h 200"/>
                <a:gd name="T44" fmla="*/ 34 w 195"/>
                <a:gd name="T45" fmla="*/ 101 h 200"/>
                <a:gd name="T46" fmla="*/ 0 w 195"/>
                <a:gd name="T47" fmla="*/ 46 h 200"/>
                <a:gd name="T48" fmla="*/ 31 w 195"/>
                <a:gd name="T49" fmla="*/ 9 h 200"/>
                <a:gd name="T50" fmla="*/ 31 w 195"/>
                <a:gd name="T51" fmla="*/ 23 h 200"/>
                <a:gd name="T52" fmla="*/ 11 w 195"/>
                <a:gd name="T53" fmla="*/ 46 h 200"/>
                <a:gd name="T54" fmla="*/ 34 w 195"/>
                <a:gd name="T55" fmla="*/ 87 h 200"/>
                <a:gd name="T56" fmla="*/ 87 w 195"/>
                <a:gd name="T57" fmla="*/ 147 h 200"/>
                <a:gd name="T58" fmla="*/ 97 w 195"/>
                <a:gd name="T59" fmla="*/ 136 h 200"/>
                <a:gd name="T60" fmla="*/ 108 w 195"/>
                <a:gd name="T61" fmla="*/ 147 h 200"/>
                <a:gd name="T62" fmla="*/ 97 w 195"/>
                <a:gd name="T63" fmla="*/ 157 h 200"/>
                <a:gd name="T64" fmla="*/ 87 w 195"/>
                <a:gd name="T65" fmla="*/ 147 h 200"/>
                <a:gd name="T66" fmla="*/ 128 w 195"/>
                <a:gd name="T67" fmla="*/ 170 h 200"/>
                <a:gd name="T68" fmla="*/ 118 w 195"/>
                <a:gd name="T69" fmla="*/ 180 h 200"/>
                <a:gd name="T70" fmla="*/ 78 w 195"/>
                <a:gd name="T71" fmla="*/ 180 h 200"/>
                <a:gd name="T72" fmla="*/ 68 w 195"/>
                <a:gd name="T73" fmla="*/ 170 h 200"/>
                <a:gd name="T74" fmla="*/ 78 w 195"/>
                <a:gd name="T75" fmla="*/ 160 h 200"/>
                <a:gd name="T76" fmla="*/ 118 w 195"/>
                <a:gd name="T77" fmla="*/ 160 h 200"/>
                <a:gd name="T78" fmla="*/ 128 w 195"/>
                <a:gd name="T79" fmla="*/ 170 h 200"/>
                <a:gd name="T80" fmla="*/ 58 w 195"/>
                <a:gd name="T81" fmla="*/ 184 h 200"/>
                <a:gd name="T82" fmla="*/ 134 w 195"/>
                <a:gd name="T83" fmla="*/ 184 h 200"/>
                <a:gd name="T84" fmla="*/ 144 w 195"/>
                <a:gd name="T85" fmla="*/ 200 h 200"/>
                <a:gd name="T86" fmla="*/ 48 w 195"/>
                <a:gd name="T87" fmla="*/ 200 h 200"/>
                <a:gd name="T88" fmla="*/ 58 w 195"/>
                <a:gd name="T89" fmla="*/ 18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95" h="200">
                  <a:moveTo>
                    <a:pt x="161" y="101"/>
                  </a:moveTo>
                  <a:cubicBezTo>
                    <a:pt x="158" y="101"/>
                    <a:pt x="155" y="100"/>
                    <a:pt x="152" y="99"/>
                  </a:cubicBezTo>
                  <a:cubicBezTo>
                    <a:pt x="155" y="96"/>
                    <a:pt x="157" y="92"/>
                    <a:pt x="159" y="87"/>
                  </a:cubicBezTo>
                  <a:cubicBezTo>
                    <a:pt x="159" y="87"/>
                    <a:pt x="160" y="87"/>
                    <a:pt x="161" y="87"/>
                  </a:cubicBezTo>
                  <a:cubicBezTo>
                    <a:pt x="176" y="87"/>
                    <a:pt x="184" y="64"/>
                    <a:pt x="184" y="46"/>
                  </a:cubicBezTo>
                  <a:cubicBezTo>
                    <a:pt x="184" y="31"/>
                    <a:pt x="175" y="23"/>
                    <a:pt x="164" y="23"/>
                  </a:cubicBezTo>
                  <a:cubicBezTo>
                    <a:pt x="164" y="18"/>
                    <a:pt x="164" y="13"/>
                    <a:pt x="164" y="9"/>
                  </a:cubicBezTo>
                  <a:cubicBezTo>
                    <a:pt x="181" y="9"/>
                    <a:pt x="195" y="23"/>
                    <a:pt x="195" y="46"/>
                  </a:cubicBezTo>
                  <a:cubicBezTo>
                    <a:pt x="195" y="71"/>
                    <a:pt x="182" y="101"/>
                    <a:pt x="161" y="101"/>
                  </a:cubicBezTo>
                  <a:close/>
                  <a:moveTo>
                    <a:pt x="98" y="130"/>
                  </a:moveTo>
                  <a:cubicBezTo>
                    <a:pt x="65" y="130"/>
                    <a:pt x="36" y="90"/>
                    <a:pt x="36" y="40"/>
                  </a:cubicBezTo>
                  <a:cubicBezTo>
                    <a:pt x="36" y="37"/>
                    <a:pt x="36" y="3"/>
                    <a:pt x="3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60" y="3"/>
                    <a:pt x="160" y="37"/>
                    <a:pt x="160" y="40"/>
                  </a:cubicBezTo>
                  <a:cubicBezTo>
                    <a:pt x="160" y="90"/>
                    <a:pt x="131" y="130"/>
                    <a:pt x="98" y="130"/>
                  </a:cubicBezTo>
                  <a:close/>
                  <a:moveTo>
                    <a:pt x="67" y="12"/>
                  </a:moveTo>
                  <a:cubicBezTo>
                    <a:pt x="52" y="12"/>
                    <a:pt x="52" y="12"/>
                    <a:pt x="52" y="12"/>
                  </a:cubicBezTo>
                  <a:cubicBezTo>
                    <a:pt x="52" y="12"/>
                    <a:pt x="50" y="116"/>
                    <a:pt x="99" y="119"/>
                  </a:cubicBezTo>
                  <a:cubicBezTo>
                    <a:pt x="62" y="92"/>
                    <a:pt x="67" y="12"/>
                    <a:pt x="67" y="12"/>
                  </a:cubicBezTo>
                  <a:close/>
                  <a:moveTo>
                    <a:pt x="34" y="87"/>
                  </a:moveTo>
                  <a:cubicBezTo>
                    <a:pt x="35" y="87"/>
                    <a:pt x="36" y="87"/>
                    <a:pt x="36" y="87"/>
                  </a:cubicBezTo>
                  <a:cubicBezTo>
                    <a:pt x="38" y="92"/>
                    <a:pt x="40" y="96"/>
                    <a:pt x="43" y="99"/>
                  </a:cubicBezTo>
                  <a:cubicBezTo>
                    <a:pt x="40" y="100"/>
                    <a:pt x="37" y="101"/>
                    <a:pt x="34" y="101"/>
                  </a:cubicBezTo>
                  <a:cubicBezTo>
                    <a:pt x="13" y="101"/>
                    <a:pt x="0" y="71"/>
                    <a:pt x="0" y="46"/>
                  </a:cubicBezTo>
                  <a:cubicBezTo>
                    <a:pt x="0" y="23"/>
                    <a:pt x="14" y="9"/>
                    <a:pt x="31" y="9"/>
                  </a:cubicBezTo>
                  <a:cubicBezTo>
                    <a:pt x="31" y="13"/>
                    <a:pt x="31" y="18"/>
                    <a:pt x="31" y="23"/>
                  </a:cubicBezTo>
                  <a:cubicBezTo>
                    <a:pt x="20" y="23"/>
                    <a:pt x="11" y="31"/>
                    <a:pt x="11" y="46"/>
                  </a:cubicBezTo>
                  <a:cubicBezTo>
                    <a:pt x="11" y="64"/>
                    <a:pt x="19" y="87"/>
                    <a:pt x="34" y="87"/>
                  </a:cubicBezTo>
                  <a:close/>
                  <a:moveTo>
                    <a:pt x="87" y="147"/>
                  </a:moveTo>
                  <a:cubicBezTo>
                    <a:pt x="87" y="141"/>
                    <a:pt x="91" y="136"/>
                    <a:pt x="97" y="136"/>
                  </a:cubicBezTo>
                  <a:cubicBezTo>
                    <a:pt x="103" y="136"/>
                    <a:pt x="108" y="141"/>
                    <a:pt x="108" y="147"/>
                  </a:cubicBezTo>
                  <a:cubicBezTo>
                    <a:pt x="108" y="153"/>
                    <a:pt x="103" y="157"/>
                    <a:pt x="97" y="157"/>
                  </a:cubicBezTo>
                  <a:cubicBezTo>
                    <a:pt x="91" y="157"/>
                    <a:pt x="87" y="153"/>
                    <a:pt x="87" y="147"/>
                  </a:cubicBezTo>
                  <a:close/>
                  <a:moveTo>
                    <a:pt x="128" y="170"/>
                  </a:moveTo>
                  <a:cubicBezTo>
                    <a:pt x="128" y="176"/>
                    <a:pt x="123" y="180"/>
                    <a:pt x="118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2" y="180"/>
                    <a:pt x="68" y="176"/>
                    <a:pt x="68" y="170"/>
                  </a:cubicBezTo>
                  <a:cubicBezTo>
                    <a:pt x="68" y="165"/>
                    <a:pt x="72" y="160"/>
                    <a:pt x="78" y="160"/>
                  </a:cubicBezTo>
                  <a:cubicBezTo>
                    <a:pt x="118" y="160"/>
                    <a:pt x="118" y="160"/>
                    <a:pt x="118" y="160"/>
                  </a:cubicBezTo>
                  <a:cubicBezTo>
                    <a:pt x="123" y="160"/>
                    <a:pt x="128" y="165"/>
                    <a:pt x="128" y="170"/>
                  </a:cubicBezTo>
                  <a:close/>
                  <a:moveTo>
                    <a:pt x="58" y="184"/>
                  </a:moveTo>
                  <a:cubicBezTo>
                    <a:pt x="134" y="184"/>
                    <a:pt x="134" y="184"/>
                    <a:pt x="134" y="184"/>
                  </a:cubicBezTo>
                  <a:cubicBezTo>
                    <a:pt x="143" y="184"/>
                    <a:pt x="144" y="195"/>
                    <a:pt x="144" y="200"/>
                  </a:cubicBezTo>
                  <a:cubicBezTo>
                    <a:pt x="102" y="200"/>
                    <a:pt x="88" y="200"/>
                    <a:pt x="48" y="200"/>
                  </a:cubicBezTo>
                  <a:cubicBezTo>
                    <a:pt x="48" y="195"/>
                    <a:pt x="48" y="184"/>
                    <a:pt x="58" y="184"/>
                  </a:cubicBez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2" name="椭圆 44"/>
            <p:cNvSpPr/>
            <p:nvPr/>
          </p:nvSpPr>
          <p:spPr>
            <a:xfrm>
              <a:off x="2488742" y="5878066"/>
              <a:ext cx="454092" cy="454092"/>
            </a:xfrm>
            <a:prstGeom prst="ellipse">
              <a:avLst/>
            </a:prstGeom>
            <a:noFill/>
            <a:ln w="2540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pic>
        <p:nvPicPr>
          <p:cNvPr id="54" name="Picture 53" descr="images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847705" y="0"/>
            <a:ext cx="1347470" cy="46545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任意多边形 17"/>
          <p:cNvSpPr/>
          <p:nvPr/>
        </p:nvSpPr>
        <p:spPr>
          <a:xfrm flipH="1">
            <a:off x="0" y="5229994"/>
            <a:ext cx="12192000" cy="1628006"/>
          </a:xfrm>
          <a:custGeom>
            <a:avLst/>
            <a:gdLst>
              <a:gd name="connsiteX0" fmla="*/ 8360180 w 12192000"/>
              <a:gd name="connsiteY0" fmla="*/ 0 h 2644815"/>
              <a:gd name="connsiteX1" fmla="*/ 12192000 w 12192000"/>
              <a:gd name="connsiteY1" fmla="*/ 844952 h 2644815"/>
              <a:gd name="connsiteX2" fmla="*/ 12192000 w 12192000"/>
              <a:gd name="connsiteY2" fmla="*/ 2644815 h 2644815"/>
              <a:gd name="connsiteX3" fmla="*/ 0 w 12192000"/>
              <a:gd name="connsiteY3" fmla="*/ 2644815 h 2644815"/>
              <a:gd name="connsiteX4" fmla="*/ 0 w 12192000"/>
              <a:gd name="connsiteY4" fmla="*/ 1458411 h 2644815"/>
              <a:gd name="connsiteX5" fmla="*/ 144023 w 12192000"/>
              <a:gd name="connsiteY5" fmla="*/ 1451165 h 2644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2644815">
                <a:moveTo>
                  <a:pt x="8360180" y="0"/>
                </a:moveTo>
                <a:lnTo>
                  <a:pt x="12192000" y="844952"/>
                </a:lnTo>
                <a:lnTo>
                  <a:pt x="12192000" y="2644815"/>
                </a:lnTo>
                <a:lnTo>
                  <a:pt x="0" y="2644815"/>
                </a:lnTo>
                <a:lnTo>
                  <a:pt x="0" y="1458411"/>
                </a:lnTo>
                <a:lnTo>
                  <a:pt x="144023" y="1451165"/>
                </a:lnTo>
                <a:close/>
              </a:path>
            </a:pathLst>
          </a:cu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2" name="Freeform 5"/>
          <p:cNvSpPr>
            <a:spLocks noEditPoints="1"/>
          </p:cNvSpPr>
          <p:nvPr>
            <p:custDataLst>
              <p:tags r:id="rId1"/>
            </p:custDataLst>
          </p:nvPr>
        </p:nvSpPr>
        <p:spPr bwMode="auto">
          <a:xfrm>
            <a:off x="485775" y="1269365"/>
            <a:ext cx="11349355" cy="5495925"/>
          </a:xfrm>
          <a:custGeom>
            <a:avLst/>
            <a:gdLst>
              <a:gd name="T0" fmla="*/ 440 w 2074"/>
              <a:gd name="T1" fmla="*/ 527 h 1026"/>
              <a:gd name="T2" fmla="*/ 420 w 2074"/>
              <a:gd name="T3" fmla="*/ 375 h 1026"/>
              <a:gd name="T4" fmla="*/ 450 w 2074"/>
              <a:gd name="T5" fmla="*/ 420 h 1026"/>
              <a:gd name="T6" fmla="*/ 581 w 2074"/>
              <a:gd name="T7" fmla="*/ 215 h 1026"/>
              <a:gd name="T8" fmla="*/ 598 w 2074"/>
              <a:gd name="T9" fmla="*/ 139 h 1026"/>
              <a:gd name="T10" fmla="*/ 532 w 2074"/>
              <a:gd name="T11" fmla="*/ 129 h 1026"/>
              <a:gd name="T12" fmla="*/ 603 w 2074"/>
              <a:gd name="T13" fmla="*/ 125 h 1026"/>
              <a:gd name="T14" fmla="*/ 540 w 2074"/>
              <a:gd name="T15" fmla="*/ 66 h 1026"/>
              <a:gd name="T16" fmla="*/ 486 w 2074"/>
              <a:gd name="T17" fmla="*/ 92 h 1026"/>
              <a:gd name="T18" fmla="*/ 332 w 2074"/>
              <a:gd name="T19" fmla="*/ 79 h 1026"/>
              <a:gd name="T20" fmla="*/ 16 w 2074"/>
              <a:gd name="T21" fmla="*/ 199 h 1026"/>
              <a:gd name="T22" fmla="*/ 212 w 2074"/>
              <a:gd name="T23" fmla="*/ 203 h 1026"/>
              <a:gd name="T24" fmla="*/ 214 w 2074"/>
              <a:gd name="T25" fmla="*/ 375 h 1026"/>
              <a:gd name="T26" fmla="*/ 339 w 2074"/>
              <a:gd name="T27" fmla="*/ 481 h 1026"/>
              <a:gd name="T28" fmla="*/ 470 w 2074"/>
              <a:gd name="T29" fmla="*/ 725 h 1026"/>
              <a:gd name="T30" fmla="*/ 581 w 2074"/>
              <a:gd name="T31" fmla="*/ 1023 h 1026"/>
              <a:gd name="T32" fmla="*/ 606 w 2074"/>
              <a:gd name="T33" fmla="*/ 879 h 1026"/>
              <a:gd name="T34" fmla="*/ 873 w 2074"/>
              <a:gd name="T35" fmla="*/ 79 h 1026"/>
              <a:gd name="T36" fmla="*/ 636 w 2074"/>
              <a:gd name="T37" fmla="*/ 4 h 1026"/>
              <a:gd name="T38" fmla="*/ 622 w 2074"/>
              <a:gd name="T39" fmla="*/ 39 h 1026"/>
              <a:gd name="T40" fmla="*/ 746 w 2074"/>
              <a:gd name="T41" fmla="*/ 138 h 1026"/>
              <a:gd name="T42" fmla="*/ 1053 w 2074"/>
              <a:gd name="T43" fmla="*/ 42 h 1026"/>
              <a:gd name="T44" fmla="*/ 1224 w 2074"/>
              <a:gd name="T45" fmla="*/ 8 h 1026"/>
              <a:gd name="T46" fmla="*/ 1677 w 2074"/>
              <a:gd name="T47" fmla="*/ 638 h 1026"/>
              <a:gd name="T48" fmla="*/ 1672 w 2074"/>
              <a:gd name="T49" fmla="*/ 438 h 1026"/>
              <a:gd name="T50" fmla="*/ 1702 w 2074"/>
              <a:gd name="T51" fmla="*/ 314 h 1026"/>
              <a:gd name="T52" fmla="*/ 1795 w 2074"/>
              <a:gd name="T53" fmla="*/ 237 h 1026"/>
              <a:gd name="T54" fmla="*/ 1848 w 2074"/>
              <a:gd name="T55" fmla="*/ 309 h 1026"/>
              <a:gd name="T56" fmla="*/ 1743 w 2074"/>
              <a:gd name="T57" fmla="*/ 158 h 1026"/>
              <a:gd name="T58" fmla="*/ 1862 w 2074"/>
              <a:gd name="T59" fmla="*/ 156 h 1026"/>
              <a:gd name="T60" fmla="*/ 1841 w 2074"/>
              <a:gd name="T61" fmla="*/ 66 h 1026"/>
              <a:gd name="T62" fmla="*/ 1580 w 2074"/>
              <a:gd name="T63" fmla="*/ 58 h 1026"/>
              <a:gd name="T64" fmla="*/ 1345 w 2074"/>
              <a:gd name="T65" fmla="*/ 91 h 1026"/>
              <a:gd name="T66" fmla="*/ 1292 w 2074"/>
              <a:gd name="T67" fmla="*/ 37 h 1026"/>
              <a:gd name="T68" fmla="*/ 1057 w 2074"/>
              <a:gd name="T69" fmla="*/ 83 h 1026"/>
              <a:gd name="T70" fmla="*/ 1090 w 2074"/>
              <a:gd name="T71" fmla="*/ 142 h 1026"/>
              <a:gd name="T72" fmla="*/ 976 w 2074"/>
              <a:gd name="T73" fmla="*/ 207 h 1026"/>
              <a:gd name="T74" fmla="*/ 964 w 2074"/>
              <a:gd name="T75" fmla="*/ 218 h 1026"/>
              <a:gd name="T76" fmla="*/ 850 w 2074"/>
              <a:gd name="T77" fmla="*/ 420 h 1026"/>
              <a:gd name="T78" fmla="*/ 1018 w 2074"/>
              <a:gd name="T79" fmla="*/ 602 h 1026"/>
              <a:gd name="T80" fmla="*/ 1191 w 2074"/>
              <a:gd name="T81" fmla="*/ 791 h 1026"/>
              <a:gd name="T82" fmla="*/ 1208 w 2074"/>
              <a:gd name="T83" fmla="*/ 463 h 1026"/>
              <a:gd name="T84" fmla="*/ 1280 w 2074"/>
              <a:gd name="T85" fmla="*/ 386 h 1026"/>
              <a:gd name="T86" fmla="*/ 1490 w 2074"/>
              <a:gd name="T87" fmla="*/ 535 h 1026"/>
              <a:gd name="T88" fmla="*/ 1605 w 2074"/>
              <a:gd name="T89" fmla="*/ 473 h 1026"/>
              <a:gd name="T90" fmla="*/ 1185 w 2074"/>
              <a:gd name="T91" fmla="*/ 349 h 1026"/>
              <a:gd name="T92" fmla="*/ 967 w 2074"/>
              <a:gd name="T93" fmla="*/ 292 h 1026"/>
              <a:gd name="T94" fmla="*/ 1076 w 2074"/>
              <a:gd name="T95" fmla="*/ 295 h 1026"/>
              <a:gd name="T96" fmla="*/ 1128 w 2074"/>
              <a:gd name="T97" fmla="*/ 302 h 1026"/>
              <a:gd name="T98" fmla="*/ 1202 w 2074"/>
              <a:gd name="T99" fmla="*/ 266 h 1026"/>
              <a:gd name="T100" fmla="*/ 1752 w 2074"/>
              <a:gd name="T101" fmla="*/ 409 h 1026"/>
              <a:gd name="T102" fmla="*/ 1737 w 2074"/>
              <a:gd name="T103" fmla="*/ 545 h 1026"/>
              <a:gd name="T104" fmla="*/ 1936 w 2074"/>
              <a:gd name="T105" fmla="*/ 632 h 1026"/>
              <a:gd name="T106" fmla="*/ 1767 w 2074"/>
              <a:gd name="T107" fmla="*/ 637 h 1026"/>
              <a:gd name="T108" fmla="*/ 1986 w 2074"/>
              <a:gd name="T109" fmla="*/ 626 h 1026"/>
              <a:gd name="T110" fmla="*/ 1811 w 2074"/>
              <a:gd name="T111" fmla="*/ 707 h 1026"/>
              <a:gd name="T112" fmla="*/ 1872 w 2074"/>
              <a:gd name="T113" fmla="*/ 914 h 1026"/>
              <a:gd name="T114" fmla="*/ 2002 w 2074"/>
              <a:gd name="T115" fmla="*/ 945 h 10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074" h="1026">
                <a:moveTo>
                  <a:pt x="718" y="632"/>
                </a:moveTo>
                <a:cubicBezTo>
                  <a:pt x="702" y="628"/>
                  <a:pt x="702" y="633"/>
                  <a:pt x="700" y="625"/>
                </a:cubicBezTo>
                <a:cubicBezTo>
                  <a:pt x="698" y="616"/>
                  <a:pt x="688" y="616"/>
                  <a:pt x="679" y="616"/>
                </a:cubicBezTo>
                <a:cubicBezTo>
                  <a:pt x="670" y="616"/>
                  <a:pt x="666" y="615"/>
                  <a:pt x="659" y="609"/>
                </a:cubicBezTo>
                <a:cubicBezTo>
                  <a:pt x="651" y="602"/>
                  <a:pt x="635" y="601"/>
                  <a:pt x="630" y="599"/>
                </a:cubicBezTo>
                <a:cubicBezTo>
                  <a:pt x="625" y="598"/>
                  <a:pt x="628" y="583"/>
                  <a:pt x="617" y="570"/>
                </a:cubicBezTo>
                <a:cubicBezTo>
                  <a:pt x="607" y="556"/>
                  <a:pt x="586" y="554"/>
                  <a:pt x="573" y="546"/>
                </a:cubicBezTo>
                <a:cubicBezTo>
                  <a:pt x="559" y="539"/>
                  <a:pt x="564" y="509"/>
                  <a:pt x="544" y="512"/>
                </a:cubicBezTo>
                <a:cubicBezTo>
                  <a:pt x="525" y="514"/>
                  <a:pt x="523" y="522"/>
                  <a:pt x="505" y="513"/>
                </a:cubicBezTo>
                <a:cubicBezTo>
                  <a:pt x="488" y="503"/>
                  <a:pt x="476" y="497"/>
                  <a:pt x="467" y="504"/>
                </a:cubicBezTo>
                <a:cubicBezTo>
                  <a:pt x="457" y="511"/>
                  <a:pt x="446" y="524"/>
                  <a:pt x="440" y="527"/>
                </a:cubicBezTo>
                <a:cubicBezTo>
                  <a:pt x="434" y="530"/>
                  <a:pt x="424" y="524"/>
                  <a:pt x="418" y="525"/>
                </a:cubicBezTo>
                <a:cubicBezTo>
                  <a:pt x="412" y="526"/>
                  <a:pt x="405" y="519"/>
                  <a:pt x="401" y="513"/>
                </a:cubicBezTo>
                <a:cubicBezTo>
                  <a:pt x="397" y="508"/>
                  <a:pt x="409" y="478"/>
                  <a:pt x="398" y="478"/>
                </a:cubicBezTo>
                <a:cubicBezTo>
                  <a:pt x="387" y="478"/>
                  <a:pt x="372" y="473"/>
                  <a:pt x="372" y="469"/>
                </a:cubicBezTo>
                <a:cubicBezTo>
                  <a:pt x="372" y="465"/>
                  <a:pt x="395" y="439"/>
                  <a:pt x="388" y="435"/>
                </a:cubicBezTo>
                <a:cubicBezTo>
                  <a:pt x="382" y="431"/>
                  <a:pt x="368" y="433"/>
                  <a:pt x="356" y="449"/>
                </a:cubicBezTo>
                <a:cubicBezTo>
                  <a:pt x="345" y="465"/>
                  <a:pt x="334" y="465"/>
                  <a:pt x="328" y="459"/>
                </a:cubicBezTo>
                <a:cubicBezTo>
                  <a:pt x="322" y="453"/>
                  <a:pt x="308" y="418"/>
                  <a:pt x="319" y="399"/>
                </a:cubicBezTo>
                <a:cubicBezTo>
                  <a:pt x="330" y="380"/>
                  <a:pt x="348" y="370"/>
                  <a:pt x="362" y="371"/>
                </a:cubicBezTo>
                <a:cubicBezTo>
                  <a:pt x="375" y="372"/>
                  <a:pt x="373" y="368"/>
                  <a:pt x="387" y="367"/>
                </a:cubicBezTo>
                <a:cubicBezTo>
                  <a:pt x="400" y="366"/>
                  <a:pt x="417" y="370"/>
                  <a:pt x="420" y="375"/>
                </a:cubicBezTo>
                <a:cubicBezTo>
                  <a:pt x="424" y="380"/>
                  <a:pt x="417" y="389"/>
                  <a:pt x="425" y="399"/>
                </a:cubicBezTo>
                <a:cubicBezTo>
                  <a:pt x="434" y="409"/>
                  <a:pt x="439" y="405"/>
                  <a:pt x="440" y="409"/>
                </a:cubicBezTo>
                <a:cubicBezTo>
                  <a:pt x="441" y="413"/>
                  <a:pt x="433" y="417"/>
                  <a:pt x="430" y="417"/>
                </a:cubicBezTo>
                <a:cubicBezTo>
                  <a:pt x="426" y="417"/>
                  <a:pt x="399" y="425"/>
                  <a:pt x="409" y="430"/>
                </a:cubicBezTo>
                <a:cubicBezTo>
                  <a:pt x="420" y="435"/>
                  <a:pt x="440" y="431"/>
                  <a:pt x="444" y="438"/>
                </a:cubicBezTo>
                <a:cubicBezTo>
                  <a:pt x="448" y="444"/>
                  <a:pt x="431" y="459"/>
                  <a:pt x="456" y="460"/>
                </a:cubicBezTo>
                <a:cubicBezTo>
                  <a:pt x="481" y="460"/>
                  <a:pt x="498" y="464"/>
                  <a:pt x="512" y="465"/>
                </a:cubicBezTo>
                <a:cubicBezTo>
                  <a:pt x="527" y="465"/>
                  <a:pt x="537" y="466"/>
                  <a:pt x="538" y="470"/>
                </a:cubicBezTo>
                <a:cubicBezTo>
                  <a:pt x="540" y="473"/>
                  <a:pt x="550" y="457"/>
                  <a:pt x="527" y="457"/>
                </a:cubicBezTo>
                <a:cubicBezTo>
                  <a:pt x="503" y="457"/>
                  <a:pt x="484" y="444"/>
                  <a:pt x="472" y="441"/>
                </a:cubicBezTo>
                <a:cubicBezTo>
                  <a:pt x="459" y="439"/>
                  <a:pt x="451" y="430"/>
                  <a:pt x="450" y="420"/>
                </a:cubicBezTo>
                <a:cubicBezTo>
                  <a:pt x="449" y="410"/>
                  <a:pt x="451" y="402"/>
                  <a:pt x="446" y="394"/>
                </a:cubicBezTo>
                <a:cubicBezTo>
                  <a:pt x="441" y="386"/>
                  <a:pt x="428" y="365"/>
                  <a:pt x="440" y="357"/>
                </a:cubicBezTo>
                <a:cubicBezTo>
                  <a:pt x="452" y="348"/>
                  <a:pt x="475" y="332"/>
                  <a:pt x="481" y="322"/>
                </a:cubicBezTo>
                <a:cubicBezTo>
                  <a:pt x="487" y="311"/>
                  <a:pt x="487" y="308"/>
                  <a:pt x="500" y="300"/>
                </a:cubicBezTo>
                <a:cubicBezTo>
                  <a:pt x="514" y="291"/>
                  <a:pt x="530" y="280"/>
                  <a:pt x="537" y="273"/>
                </a:cubicBezTo>
                <a:cubicBezTo>
                  <a:pt x="545" y="265"/>
                  <a:pt x="558" y="253"/>
                  <a:pt x="560" y="259"/>
                </a:cubicBezTo>
                <a:cubicBezTo>
                  <a:pt x="563" y="265"/>
                  <a:pt x="574" y="267"/>
                  <a:pt x="589" y="262"/>
                </a:cubicBezTo>
                <a:cubicBezTo>
                  <a:pt x="603" y="257"/>
                  <a:pt x="621" y="244"/>
                  <a:pt x="606" y="244"/>
                </a:cubicBezTo>
                <a:cubicBezTo>
                  <a:pt x="590" y="244"/>
                  <a:pt x="581" y="240"/>
                  <a:pt x="585" y="234"/>
                </a:cubicBezTo>
                <a:cubicBezTo>
                  <a:pt x="590" y="228"/>
                  <a:pt x="575" y="226"/>
                  <a:pt x="571" y="226"/>
                </a:cubicBezTo>
                <a:cubicBezTo>
                  <a:pt x="567" y="227"/>
                  <a:pt x="567" y="218"/>
                  <a:pt x="581" y="215"/>
                </a:cubicBezTo>
                <a:cubicBezTo>
                  <a:pt x="596" y="213"/>
                  <a:pt x="584" y="226"/>
                  <a:pt x="596" y="225"/>
                </a:cubicBezTo>
                <a:cubicBezTo>
                  <a:pt x="607" y="224"/>
                  <a:pt x="615" y="215"/>
                  <a:pt x="623" y="213"/>
                </a:cubicBezTo>
                <a:cubicBezTo>
                  <a:pt x="632" y="211"/>
                  <a:pt x="635" y="219"/>
                  <a:pt x="624" y="226"/>
                </a:cubicBezTo>
                <a:cubicBezTo>
                  <a:pt x="613" y="234"/>
                  <a:pt x="610" y="231"/>
                  <a:pt x="624" y="235"/>
                </a:cubicBezTo>
                <a:cubicBezTo>
                  <a:pt x="638" y="238"/>
                  <a:pt x="643" y="246"/>
                  <a:pt x="651" y="238"/>
                </a:cubicBezTo>
                <a:cubicBezTo>
                  <a:pt x="660" y="231"/>
                  <a:pt x="649" y="228"/>
                  <a:pt x="649" y="218"/>
                </a:cubicBezTo>
                <a:cubicBezTo>
                  <a:pt x="648" y="208"/>
                  <a:pt x="650" y="189"/>
                  <a:pt x="641" y="183"/>
                </a:cubicBezTo>
                <a:cubicBezTo>
                  <a:pt x="632" y="176"/>
                  <a:pt x="632" y="167"/>
                  <a:pt x="632" y="161"/>
                </a:cubicBezTo>
                <a:cubicBezTo>
                  <a:pt x="632" y="154"/>
                  <a:pt x="633" y="140"/>
                  <a:pt x="624" y="146"/>
                </a:cubicBezTo>
                <a:cubicBezTo>
                  <a:pt x="615" y="153"/>
                  <a:pt x="607" y="157"/>
                  <a:pt x="604" y="154"/>
                </a:cubicBezTo>
                <a:cubicBezTo>
                  <a:pt x="601" y="151"/>
                  <a:pt x="606" y="144"/>
                  <a:pt x="598" y="139"/>
                </a:cubicBezTo>
                <a:cubicBezTo>
                  <a:pt x="590" y="134"/>
                  <a:pt x="590" y="126"/>
                  <a:pt x="580" y="127"/>
                </a:cubicBezTo>
                <a:cubicBezTo>
                  <a:pt x="571" y="128"/>
                  <a:pt x="562" y="120"/>
                  <a:pt x="557" y="131"/>
                </a:cubicBezTo>
                <a:cubicBezTo>
                  <a:pt x="552" y="142"/>
                  <a:pt x="547" y="151"/>
                  <a:pt x="545" y="155"/>
                </a:cubicBezTo>
                <a:cubicBezTo>
                  <a:pt x="543" y="158"/>
                  <a:pt x="551" y="170"/>
                  <a:pt x="544" y="176"/>
                </a:cubicBezTo>
                <a:cubicBezTo>
                  <a:pt x="537" y="182"/>
                  <a:pt x="519" y="190"/>
                  <a:pt x="516" y="196"/>
                </a:cubicBezTo>
                <a:cubicBezTo>
                  <a:pt x="514" y="202"/>
                  <a:pt x="504" y="217"/>
                  <a:pt x="501" y="207"/>
                </a:cubicBezTo>
                <a:cubicBezTo>
                  <a:pt x="499" y="197"/>
                  <a:pt x="510" y="182"/>
                  <a:pt x="495" y="178"/>
                </a:cubicBezTo>
                <a:cubicBezTo>
                  <a:pt x="479" y="173"/>
                  <a:pt x="468" y="177"/>
                  <a:pt x="465" y="167"/>
                </a:cubicBezTo>
                <a:cubicBezTo>
                  <a:pt x="463" y="158"/>
                  <a:pt x="456" y="150"/>
                  <a:pt x="471" y="142"/>
                </a:cubicBezTo>
                <a:cubicBezTo>
                  <a:pt x="486" y="135"/>
                  <a:pt x="501" y="121"/>
                  <a:pt x="516" y="120"/>
                </a:cubicBezTo>
                <a:cubicBezTo>
                  <a:pt x="530" y="118"/>
                  <a:pt x="520" y="130"/>
                  <a:pt x="532" y="129"/>
                </a:cubicBezTo>
                <a:cubicBezTo>
                  <a:pt x="543" y="128"/>
                  <a:pt x="530" y="122"/>
                  <a:pt x="544" y="120"/>
                </a:cubicBezTo>
                <a:cubicBezTo>
                  <a:pt x="558" y="117"/>
                  <a:pt x="556" y="117"/>
                  <a:pt x="552" y="112"/>
                </a:cubicBezTo>
                <a:cubicBezTo>
                  <a:pt x="548" y="107"/>
                  <a:pt x="550" y="106"/>
                  <a:pt x="561" y="101"/>
                </a:cubicBezTo>
                <a:cubicBezTo>
                  <a:pt x="572" y="96"/>
                  <a:pt x="564" y="93"/>
                  <a:pt x="574" y="88"/>
                </a:cubicBezTo>
                <a:cubicBezTo>
                  <a:pt x="585" y="84"/>
                  <a:pt x="588" y="80"/>
                  <a:pt x="594" y="80"/>
                </a:cubicBezTo>
                <a:cubicBezTo>
                  <a:pt x="600" y="80"/>
                  <a:pt x="599" y="82"/>
                  <a:pt x="596" y="90"/>
                </a:cubicBezTo>
                <a:cubicBezTo>
                  <a:pt x="592" y="98"/>
                  <a:pt x="590" y="103"/>
                  <a:pt x="600" y="98"/>
                </a:cubicBezTo>
                <a:cubicBezTo>
                  <a:pt x="610" y="93"/>
                  <a:pt x="615" y="89"/>
                  <a:pt x="607" y="97"/>
                </a:cubicBezTo>
                <a:cubicBezTo>
                  <a:pt x="600" y="104"/>
                  <a:pt x="595" y="104"/>
                  <a:pt x="584" y="106"/>
                </a:cubicBezTo>
                <a:cubicBezTo>
                  <a:pt x="573" y="108"/>
                  <a:pt x="576" y="109"/>
                  <a:pt x="581" y="115"/>
                </a:cubicBezTo>
                <a:cubicBezTo>
                  <a:pt x="586" y="121"/>
                  <a:pt x="599" y="122"/>
                  <a:pt x="603" y="125"/>
                </a:cubicBezTo>
                <a:cubicBezTo>
                  <a:pt x="607" y="129"/>
                  <a:pt x="612" y="141"/>
                  <a:pt x="622" y="135"/>
                </a:cubicBezTo>
                <a:cubicBezTo>
                  <a:pt x="633" y="129"/>
                  <a:pt x="625" y="128"/>
                  <a:pt x="638" y="122"/>
                </a:cubicBezTo>
                <a:cubicBezTo>
                  <a:pt x="652" y="116"/>
                  <a:pt x="671" y="113"/>
                  <a:pt x="670" y="105"/>
                </a:cubicBezTo>
                <a:cubicBezTo>
                  <a:pt x="668" y="98"/>
                  <a:pt x="654" y="93"/>
                  <a:pt x="653" y="84"/>
                </a:cubicBezTo>
                <a:cubicBezTo>
                  <a:pt x="651" y="75"/>
                  <a:pt x="671" y="70"/>
                  <a:pt x="645" y="66"/>
                </a:cubicBezTo>
                <a:cubicBezTo>
                  <a:pt x="619" y="61"/>
                  <a:pt x="634" y="58"/>
                  <a:pt x="622" y="58"/>
                </a:cubicBezTo>
                <a:cubicBezTo>
                  <a:pt x="609" y="58"/>
                  <a:pt x="585" y="58"/>
                  <a:pt x="577" y="62"/>
                </a:cubicBezTo>
                <a:cubicBezTo>
                  <a:pt x="569" y="66"/>
                  <a:pt x="564" y="60"/>
                  <a:pt x="559" y="66"/>
                </a:cubicBezTo>
                <a:cubicBezTo>
                  <a:pt x="555" y="73"/>
                  <a:pt x="560" y="82"/>
                  <a:pt x="556" y="82"/>
                </a:cubicBezTo>
                <a:cubicBezTo>
                  <a:pt x="552" y="82"/>
                  <a:pt x="544" y="89"/>
                  <a:pt x="541" y="82"/>
                </a:cubicBezTo>
                <a:cubicBezTo>
                  <a:pt x="537" y="76"/>
                  <a:pt x="530" y="69"/>
                  <a:pt x="540" y="66"/>
                </a:cubicBezTo>
                <a:cubicBezTo>
                  <a:pt x="550" y="64"/>
                  <a:pt x="552" y="66"/>
                  <a:pt x="553" y="58"/>
                </a:cubicBezTo>
                <a:cubicBezTo>
                  <a:pt x="555" y="50"/>
                  <a:pt x="539" y="51"/>
                  <a:pt x="548" y="50"/>
                </a:cubicBezTo>
                <a:cubicBezTo>
                  <a:pt x="558" y="48"/>
                  <a:pt x="562" y="50"/>
                  <a:pt x="574" y="50"/>
                </a:cubicBezTo>
                <a:cubicBezTo>
                  <a:pt x="587" y="50"/>
                  <a:pt x="616" y="56"/>
                  <a:pt x="620" y="48"/>
                </a:cubicBezTo>
                <a:cubicBezTo>
                  <a:pt x="624" y="40"/>
                  <a:pt x="613" y="40"/>
                  <a:pt x="601" y="40"/>
                </a:cubicBezTo>
                <a:cubicBezTo>
                  <a:pt x="588" y="39"/>
                  <a:pt x="566" y="34"/>
                  <a:pt x="557" y="39"/>
                </a:cubicBezTo>
                <a:cubicBezTo>
                  <a:pt x="548" y="43"/>
                  <a:pt x="536" y="50"/>
                  <a:pt x="532" y="56"/>
                </a:cubicBezTo>
                <a:cubicBezTo>
                  <a:pt x="527" y="63"/>
                  <a:pt x="527" y="55"/>
                  <a:pt x="519" y="56"/>
                </a:cubicBezTo>
                <a:cubicBezTo>
                  <a:pt x="511" y="58"/>
                  <a:pt x="496" y="67"/>
                  <a:pt x="504" y="72"/>
                </a:cubicBezTo>
                <a:cubicBezTo>
                  <a:pt x="511" y="77"/>
                  <a:pt x="511" y="83"/>
                  <a:pt x="503" y="83"/>
                </a:cubicBezTo>
                <a:cubicBezTo>
                  <a:pt x="495" y="83"/>
                  <a:pt x="492" y="92"/>
                  <a:pt x="486" y="92"/>
                </a:cubicBezTo>
                <a:cubicBezTo>
                  <a:pt x="480" y="92"/>
                  <a:pt x="464" y="91"/>
                  <a:pt x="472" y="87"/>
                </a:cubicBezTo>
                <a:cubicBezTo>
                  <a:pt x="479" y="82"/>
                  <a:pt x="488" y="82"/>
                  <a:pt x="487" y="72"/>
                </a:cubicBezTo>
                <a:cubicBezTo>
                  <a:pt x="486" y="62"/>
                  <a:pt x="495" y="59"/>
                  <a:pt x="495" y="56"/>
                </a:cubicBezTo>
                <a:cubicBezTo>
                  <a:pt x="495" y="52"/>
                  <a:pt x="475" y="63"/>
                  <a:pt x="459" y="58"/>
                </a:cubicBezTo>
                <a:cubicBezTo>
                  <a:pt x="443" y="53"/>
                  <a:pt x="436" y="45"/>
                  <a:pt x="420" y="46"/>
                </a:cubicBezTo>
                <a:cubicBezTo>
                  <a:pt x="404" y="47"/>
                  <a:pt x="383" y="68"/>
                  <a:pt x="393" y="70"/>
                </a:cubicBezTo>
                <a:cubicBezTo>
                  <a:pt x="404" y="72"/>
                  <a:pt x="411" y="68"/>
                  <a:pt x="413" y="73"/>
                </a:cubicBezTo>
                <a:cubicBezTo>
                  <a:pt x="415" y="78"/>
                  <a:pt x="411" y="82"/>
                  <a:pt x="417" y="85"/>
                </a:cubicBezTo>
                <a:cubicBezTo>
                  <a:pt x="423" y="88"/>
                  <a:pt x="434" y="94"/>
                  <a:pt x="420" y="91"/>
                </a:cubicBezTo>
                <a:cubicBezTo>
                  <a:pt x="405" y="88"/>
                  <a:pt x="412" y="82"/>
                  <a:pt x="390" y="81"/>
                </a:cubicBezTo>
                <a:cubicBezTo>
                  <a:pt x="368" y="80"/>
                  <a:pt x="355" y="73"/>
                  <a:pt x="332" y="79"/>
                </a:cubicBezTo>
                <a:cubicBezTo>
                  <a:pt x="309" y="85"/>
                  <a:pt x="313" y="90"/>
                  <a:pt x="298" y="85"/>
                </a:cubicBezTo>
                <a:cubicBezTo>
                  <a:pt x="282" y="80"/>
                  <a:pt x="250" y="68"/>
                  <a:pt x="225" y="73"/>
                </a:cubicBezTo>
                <a:cubicBezTo>
                  <a:pt x="200" y="78"/>
                  <a:pt x="169" y="87"/>
                  <a:pt x="161" y="92"/>
                </a:cubicBezTo>
                <a:cubicBezTo>
                  <a:pt x="154" y="97"/>
                  <a:pt x="169" y="102"/>
                  <a:pt x="155" y="103"/>
                </a:cubicBezTo>
                <a:cubicBezTo>
                  <a:pt x="142" y="104"/>
                  <a:pt x="110" y="103"/>
                  <a:pt x="117" y="111"/>
                </a:cubicBezTo>
                <a:cubicBezTo>
                  <a:pt x="123" y="120"/>
                  <a:pt x="132" y="120"/>
                  <a:pt x="122" y="122"/>
                </a:cubicBezTo>
                <a:cubicBezTo>
                  <a:pt x="112" y="124"/>
                  <a:pt x="98" y="125"/>
                  <a:pt x="93" y="132"/>
                </a:cubicBezTo>
                <a:cubicBezTo>
                  <a:pt x="88" y="140"/>
                  <a:pt x="69" y="144"/>
                  <a:pt x="81" y="147"/>
                </a:cubicBezTo>
                <a:cubicBezTo>
                  <a:pt x="93" y="151"/>
                  <a:pt x="112" y="158"/>
                  <a:pt x="104" y="159"/>
                </a:cubicBezTo>
                <a:cubicBezTo>
                  <a:pt x="96" y="160"/>
                  <a:pt x="53" y="177"/>
                  <a:pt x="34" y="181"/>
                </a:cubicBezTo>
                <a:cubicBezTo>
                  <a:pt x="16" y="185"/>
                  <a:pt x="0" y="205"/>
                  <a:pt x="16" y="199"/>
                </a:cubicBezTo>
                <a:cubicBezTo>
                  <a:pt x="37" y="192"/>
                  <a:pt x="91" y="175"/>
                  <a:pt x="101" y="171"/>
                </a:cubicBezTo>
                <a:cubicBezTo>
                  <a:pt x="112" y="167"/>
                  <a:pt x="116" y="170"/>
                  <a:pt x="115" y="176"/>
                </a:cubicBezTo>
                <a:cubicBezTo>
                  <a:pt x="114" y="182"/>
                  <a:pt x="127" y="173"/>
                  <a:pt x="137" y="166"/>
                </a:cubicBezTo>
                <a:cubicBezTo>
                  <a:pt x="147" y="158"/>
                  <a:pt x="147" y="143"/>
                  <a:pt x="155" y="148"/>
                </a:cubicBezTo>
                <a:cubicBezTo>
                  <a:pt x="164" y="153"/>
                  <a:pt x="169" y="148"/>
                  <a:pt x="175" y="146"/>
                </a:cubicBezTo>
                <a:cubicBezTo>
                  <a:pt x="182" y="145"/>
                  <a:pt x="189" y="141"/>
                  <a:pt x="195" y="144"/>
                </a:cubicBezTo>
                <a:cubicBezTo>
                  <a:pt x="201" y="147"/>
                  <a:pt x="216" y="151"/>
                  <a:pt x="220" y="154"/>
                </a:cubicBezTo>
                <a:cubicBezTo>
                  <a:pt x="224" y="157"/>
                  <a:pt x="226" y="165"/>
                  <a:pt x="222" y="166"/>
                </a:cubicBezTo>
                <a:cubicBezTo>
                  <a:pt x="218" y="167"/>
                  <a:pt x="217" y="171"/>
                  <a:pt x="218" y="178"/>
                </a:cubicBezTo>
                <a:cubicBezTo>
                  <a:pt x="218" y="184"/>
                  <a:pt x="222" y="190"/>
                  <a:pt x="213" y="192"/>
                </a:cubicBezTo>
                <a:cubicBezTo>
                  <a:pt x="205" y="194"/>
                  <a:pt x="207" y="204"/>
                  <a:pt x="212" y="203"/>
                </a:cubicBezTo>
                <a:cubicBezTo>
                  <a:pt x="217" y="202"/>
                  <a:pt x="220" y="199"/>
                  <a:pt x="221" y="194"/>
                </a:cubicBezTo>
                <a:cubicBezTo>
                  <a:pt x="222" y="189"/>
                  <a:pt x="233" y="180"/>
                  <a:pt x="231" y="187"/>
                </a:cubicBezTo>
                <a:cubicBezTo>
                  <a:pt x="229" y="194"/>
                  <a:pt x="225" y="200"/>
                  <a:pt x="225" y="205"/>
                </a:cubicBezTo>
                <a:cubicBezTo>
                  <a:pt x="225" y="210"/>
                  <a:pt x="219" y="210"/>
                  <a:pt x="218" y="215"/>
                </a:cubicBezTo>
                <a:cubicBezTo>
                  <a:pt x="218" y="220"/>
                  <a:pt x="219" y="220"/>
                  <a:pt x="223" y="224"/>
                </a:cubicBezTo>
                <a:cubicBezTo>
                  <a:pt x="228" y="228"/>
                  <a:pt x="225" y="231"/>
                  <a:pt x="224" y="240"/>
                </a:cubicBezTo>
                <a:cubicBezTo>
                  <a:pt x="223" y="249"/>
                  <a:pt x="198" y="274"/>
                  <a:pt x="195" y="283"/>
                </a:cubicBezTo>
                <a:cubicBezTo>
                  <a:pt x="191" y="291"/>
                  <a:pt x="193" y="303"/>
                  <a:pt x="193" y="312"/>
                </a:cubicBezTo>
                <a:cubicBezTo>
                  <a:pt x="193" y="322"/>
                  <a:pt x="190" y="333"/>
                  <a:pt x="199" y="337"/>
                </a:cubicBezTo>
                <a:cubicBezTo>
                  <a:pt x="208" y="340"/>
                  <a:pt x="209" y="342"/>
                  <a:pt x="209" y="350"/>
                </a:cubicBezTo>
                <a:cubicBezTo>
                  <a:pt x="209" y="359"/>
                  <a:pt x="209" y="369"/>
                  <a:pt x="214" y="375"/>
                </a:cubicBezTo>
                <a:cubicBezTo>
                  <a:pt x="219" y="380"/>
                  <a:pt x="217" y="380"/>
                  <a:pt x="217" y="389"/>
                </a:cubicBezTo>
                <a:cubicBezTo>
                  <a:pt x="217" y="398"/>
                  <a:pt x="223" y="393"/>
                  <a:pt x="223" y="401"/>
                </a:cubicBezTo>
                <a:cubicBezTo>
                  <a:pt x="224" y="408"/>
                  <a:pt x="219" y="412"/>
                  <a:pt x="228" y="417"/>
                </a:cubicBezTo>
                <a:cubicBezTo>
                  <a:pt x="236" y="423"/>
                  <a:pt x="245" y="428"/>
                  <a:pt x="241" y="418"/>
                </a:cubicBezTo>
                <a:cubicBezTo>
                  <a:pt x="237" y="409"/>
                  <a:pt x="234" y="401"/>
                  <a:pt x="230" y="388"/>
                </a:cubicBezTo>
                <a:cubicBezTo>
                  <a:pt x="226" y="375"/>
                  <a:pt x="223" y="350"/>
                  <a:pt x="229" y="358"/>
                </a:cubicBezTo>
                <a:cubicBezTo>
                  <a:pt x="234" y="365"/>
                  <a:pt x="240" y="388"/>
                  <a:pt x="248" y="404"/>
                </a:cubicBezTo>
                <a:cubicBezTo>
                  <a:pt x="255" y="420"/>
                  <a:pt x="265" y="418"/>
                  <a:pt x="265" y="430"/>
                </a:cubicBezTo>
                <a:cubicBezTo>
                  <a:pt x="265" y="442"/>
                  <a:pt x="255" y="453"/>
                  <a:pt x="274" y="460"/>
                </a:cubicBezTo>
                <a:cubicBezTo>
                  <a:pt x="292" y="468"/>
                  <a:pt x="306" y="484"/>
                  <a:pt x="317" y="482"/>
                </a:cubicBezTo>
                <a:cubicBezTo>
                  <a:pt x="328" y="481"/>
                  <a:pt x="335" y="474"/>
                  <a:pt x="339" y="481"/>
                </a:cubicBezTo>
                <a:cubicBezTo>
                  <a:pt x="343" y="489"/>
                  <a:pt x="352" y="499"/>
                  <a:pt x="362" y="499"/>
                </a:cubicBezTo>
                <a:cubicBezTo>
                  <a:pt x="372" y="499"/>
                  <a:pt x="376" y="506"/>
                  <a:pt x="378" y="516"/>
                </a:cubicBezTo>
                <a:cubicBezTo>
                  <a:pt x="379" y="526"/>
                  <a:pt x="386" y="528"/>
                  <a:pt x="396" y="531"/>
                </a:cubicBezTo>
                <a:cubicBezTo>
                  <a:pt x="406" y="535"/>
                  <a:pt x="409" y="545"/>
                  <a:pt x="416" y="545"/>
                </a:cubicBezTo>
                <a:cubicBezTo>
                  <a:pt x="424" y="544"/>
                  <a:pt x="434" y="540"/>
                  <a:pt x="434" y="548"/>
                </a:cubicBezTo>
                <a:cubicBezTo>
                  <a:pt x="434" y="556"/>
                  <a:pt x="437" y="574"/>
                  <a:pt x="425" y="586"/>
                </a:cubicBezTo>
                <a:cubicBezTo>
                  <a:pt x="412" y="598"/>
                  <a:pt x="406" y="606"/>
                  <a:pt x="413" y="614"/>
                </a:cubicBezTo>
                <a:cubicBezTo>
                  <a:pt x="420" y="621"/>
                  <a:pt x="414" y="629"/>
                  <a:pt x="410" y="635"/>
                </a:cubicBezTo>
                <a:cubicBezTo>
                  <a:pt x="407" y="641"/>
                  <a:pt x="413" y="646"/>
                  <a:pt x="420" y="655"/>
                </a:cubicBezTo>
                <a:cubicBezTo>
                  <a:pt x="426" y="664"/>
                  <a:pt x="436" y="675"/>
                  <a:pt x="441" y="694"/>
                </a:cubicBezTo>
                <a:cubicBezTo>
                  <a:pt x="447" y="712"/>
                  <a:pt x="456" y="719"/>
                  <a:pt x="470" y="725"/>
                </a:cubicBezTo>
                <a:cubicBezTo>
                  <a:pt x="484" y="731"/>
                  <a:pt x="495" y="741"/>
                  <a:pt x="495" y="755"/>
                </a:cubicBezTo>
                <a:cubicBezTo>
                  <a:pt x="495" y="769"/>
                  <a:pt x="495" y="818"/>
                  <a:pt x="495" y="832"/>
                </a:cubicBezTo>
                <a:cubicBezTo>
                  <a:pt x="495" y="847"/>
                  <a:pt x="502" y="861"/>
                  <a:pt x="500" y="872"/>
                </a:cubicBezTo>
                <a:cubicBezTo>
                  <a:pt x="497" y="883"/>
                  <a:pt x="500" y="892"/>
                  <a:pt x="503" y="896"/>
                </a:cubicBezTo>
                <a:cubicBezTo>
                  <a:pt x="506" y="901"/>
                  <a:pt x="505" y="910"/>
                  <a:pt x="506" y="919"/>
                </a:cubicBezTo>
                <a:cubicBezTo>
                  <a:pt x="507" y="928"/>
                  <a:pt x="517" y="922"/>
                  <a:pt x="517" y="930"/>
                </a:cubicBezTo>
                <a:cubicBezTo>
                  <a:pt x="517" y="939"/>
                  <a:pt x="513" y="951"/>
                  <a:pt x="518" y="955"/>
                </a:cubicBezTo>
                <a:cubicBezTo>
                  <a:pt x="523" y="960"/>
                  <a:pt x="512" y="975"/>
                  <a:pt x="535" y="989"/>
                </a:cubicBezTo>
                <a:cubicBezTo>
                  <a:pt x="558" y="1003"/>
                  <a:pt x="559" y="1004"/>
                  <a:pt x="561" y="1007"/>
                </a:cubicBezTo>
                <a:cubicBezTo>
                  <a:pt x="563" y="1009"/>
                  <a:pt x="570" y="1002"/>
                  <a:pt x="570" y="1006"/>
                </a:cubicBezTo>
                <a:cubicBezTo>
                  <a:pt x="570" y="1010"/>
                  <a:pt x="558" y="1023"/>
                  <a:pt x="581" y="1023"/>
                </a:cubicBezTo>
                <a:cubicBezTo>
                  <a:pt x="605" y="1023"/>
                  <a:pt x="619" y="1026"/>
                  <a:pt x="605" y="1015"/>
                </a:cubicBezTo>
                <a:cubicBezTo>
                  <a:pt x="590" y="1004"/>
                  <a:pt x="582" y="1009"/>
                  <a:pt x="580" y="998"/>
                </a:cubicBezTo>
                <a:cubicBezTo>
                  <a:pt x="577" y="987"/>
                  <a:pt x="574" y="989"/>
                  <a:pt x="572" y="981"/>
                </a:cubicBezTo>
                <a:cubicBezTo>
                  <a:pt x="570" y="974"/>
                  <a:pt x="578" y="971"/>
                  <a:pt x="575" y="963"/>
                </a:cubicBezTo>
                <a:cubicBezTo>
                  <a:pt x="573" y="955"/>
                  <a:pt x="563" y="955"/>
                  <a:pt x="564" y="948"/>
                </a:cubicBezTo>
                <a:cubicBezTo>
                  <a:pt x="564" y="940"/>
                  <a:pt x="570" y="933"/>
                  <a:pt x="572" y="929"/>
                </a:cubicBezTo>
                <a:cubicBezTo>
                  <a:pt x="574" y="926"/>
                  <a:pt x="574" y="923"/>
                  <a:pt x="569" y="919"/>
                </a:cubicBezTo>
                <a:cubicBezTo>
                  <a:pt x="565" y="916"/>
                  <a:pt x="566" y="915"/>
                  <a:pt x="572" y="913"/>
                </a:cubicBezTo>
                <a:cubicBezTo>
                  <a:pt x="578" y="912"/>
                  <a:pt x="579" y="914"/>
                  <a:pt x="581" y="906"/>
                </a:cubicBezTo>
                <a:cubicBezTo>
                  <a:pt x="584" y="897"/>
                  <a:pt x="591" y="898"/>
                  <a:pt x="595" y="896"/>
                </a:cubicBezTo>
                <a:cubicBezTo>
                  <a:pt x="598" y="893"/>
                  <a:pt x="610" y="890"/>
                  <a:pt x="606" y="879"/>
                </a:cubicBezTo>
                <a:cubicBezTo>
                  <a:pt x="601" y="868"/>
                  <a:pt x="593" y="863"/>
                  <a:pt x="602" y="863"/>
                </a:cubicBezTo>
                <a:cubicBezTo>
                  <a:pt x="612" y="863"/>
                  <a:pt x="621" y="862"/>
                  <a:pt x="627" y="850"/>
                </a:cubicBezTo>
                <a:cubicBezTo>
                  <a:pt x="633" y="838"/>
                  <a:pt x="630" y="836"/>
                  <a:pt x="637" y="827"/>
                </a:cubicBezTo>
                <a:cubicBezTo>
                  <a:pt x="644" y="817"/>
                  <a:pt x="644" y="810"/>
                  <a:pt x="644" y="803"/>
                </a:cubicBezTo>
                <a:cubicBezTo>
                  <a:pt x="644" y="796"/>
                  <a:pt x="641" y="790"/>
                  <a:pt x="650" y="785"/>
                </a:cubicBezTo>
                <a:cubicBezTo>
                  <a:pt x="660" y="781"/>
                  <a:pt x="690" y="776"/>
                  <a:pt x="694" y="763"/>
                </a:cubicBezTo>
                <a:cubicBezTo>
                  <a:pt x="698" y="751"/>
                  <a:pt x="702" y="737"/>
                  <a:pt x="701" y="724"/>
                </a:cubicBezTo>
                <a:cubicBezTo>
                  <a:pt x="699" y="710"/>
                  <a:pt x="698" y="702"/>
                  <a:pt x="707" y="691"/>
                </a:cubicBezTo>
                <a:cubicBezTo>
                  <a:pt x="717" y="680"/>
                  <a:pt x="729" y="671"/>
                  <a:pt x="729" y="661"/>
                </a:cubicBezTo>
                <a:cubicBezTo>
                  <a:pt x="729" y="651"/>
                  <a:pt x="733" y="636"/>
                  <a:pt x="718" y="632"/>
                </a:cubicBezTo>
                <a:close/>
                <a:moveTo>
                  <a:pt x="873" y="79"/>
                </a:moveTo>
                <a:cubicBezTo>
                  <a:pt x="883" y="69"/>
                  <a:pt x="880" y="64"/>
                  <a:pt x="893" y="59"/>
                </a:cubicBezTo>
                <a:cubicBezTo>
                  <a:pt x="905" y="54"/>
                  <a:pt x="902" y="47"/>
                  <a:pt x="900" y="37"/>
                </a:cubicBezTo>
                <a:cubicBezTo>
                  <a:pt x="899" y="27"/>
                  <a:pt x="900" y="31"/>
                  <a:pt x="905" y="28"/>
                </a:cubicBezTo>
                <a:cubicBezTo>
                  <a:pt x="910" y="24"/>
                  <a:pt x="918" y="22"/>
                  <a:pt x="930" y="21"/>
                </a:cubicBezTo>
                <a:cubicBezTo>
                  <a:pt x="942" y="20"/>
                  <a:pt x="931" y="16"/>
                  <a:pt x="931" y="11"/>
                </a:cubicBezTo>
                <a:cubicBezTo>
                  <a:pt x="931" y="6"/>
                  <a:pt x="922" y="7"/>
                  <a:pt x="910" y="8"/>
                </a:cubicBezTo>
                <a:cubicBezTo>
                  <a:pt x="899" y="10"/>
                  <a:pt x="900" y="8"/>
                  <a:pt x="892" y="5"/>
                </a:cubicBezTo>
                <a:cubicBezTo>
                  <a:pt x="883" y="2"/>
                  <a:pt x="834" y="2"/>
                  <a:pt x="821" y="2"/>
                </a:cubicBezTo>
                <a:cubicBezTo>
                  <a:pt x="809" y="2"/>
                  <a:pt x="786" y="4"/>
                  <a:pt x="774" y="5"/>
                </a:cubicBezTo>
                <a:cubicBezTo>
                  <a:pt x="762" y="6"/>
                  <a:pt x="763" y="5"/>
                  <a:pt x="740" y="2"/>
                </a:cubicBezTo>
                <a:cubicBezTo>
                  <a:pt x="718" y="0"/>
                  <a:pt x="658" y="2"/>
                  <a:pt x="636" y="4"/>
                </a:cubicBezTo>
                <a:cubicBezTo>
                  <a:pt x="614" y="7"/>
                  <a:pt x="598" y="9"/>
                  <a:pt x="584" y="18"/>
                </a:cubicBezTo>
                <a:cubicBezTo>
                  <a:pt x="569" y="28"/>
                  <a:pt x="560" y="24"/>
                  <a:pt x="544" y="26"/>
                </a:cubicBezTo>
                <a:cubicBezTo>
                  <a:pt x="528" y="28"/>
                  <a:pt x="527" y="28"/>
                  <a:pt x="519" y="28"/>
                </a:cubicBezTo>
                <a:cubicBezTo>
                  <a:pt x="511" y="28"/>
                  <a:pt x="512" y="24"/>
                  <a:pt x="499" y="29"/>
                </a:cubicBezTo>
                <a:cubicBezTo>
                  <a:pt x="485" y="34"/>
                  <a:pt x="489" y="37"/>
                  <a:pt x="484" y="30"/>
                </a:cubicBezTo>
                <a:cubicBezTo>
                  <a:pt x="479" y="24"/>
                  <a:pt x="473" y="30"/>
                  <a:pt x="449" y="36"/>
                </a:cubicBezTo>
                <a:cubicBezTo>
                  <a:pt x="425" y="42"/>
                  <a:pt x="457" y="49"/>
                  <a:pt x="465" y="51"/>
                </a:cubicBezTo>
                <a:cubicBezTo>
                  <a:pt x="465" y="51"/>
                  <a:pt x="481" y="50"/>
                  <a:pt x="490" y="48"/>
                </a:cubicBezTo>
                <a:cubicBezTo>
                  <a:pt x="500" y="45"/>
                  <a:pt x="504" y="51"/>
                  <a:pt x="510" y="50"/>
                </a:cubicBezTo>
                <a:cubicBezTo>
                  <a:pt x="516" y="48"/>
                  <a:pt x="517" y="42"/>
                  <a:pt x="551" y="34"/>
                </a:cubicBezTo>
                <a:cubicBezTo>
                  <a:pt x="585" y="27"/>
                  <a:pt x="608" y="33"/>
                  <a:pt x="622" y="39"/>
                </a:cubicBezTo>
                <a:cubicBezTo>
                  <a:pt x="635" y="45"/>
                  <a:pt x="635" y="41"/>
                  <a:pt x="647" y="34"/>
                </a:cubicBezTo>
                <a:cubicBezTo>
                  <a:pt x="659" y="26"/>
                  <a:pt x="679" y="20"/>
                  <a:pt x="700" y="17"/>
                </a:cubicBezTo>
                <a:cubicBezTo>
                  <a:pt x="721" y="13"/>
                  <a:pt x="707" y="21"/>
                  <a:pt x="694" y="26"/>
                </a:cubicBezTo>
                <a:cubicBezTo>
                  <a:pt x="681" y="31"/>
                  <a:pt x="669" y="29"/>
                  <a:pt x="671" y="38"/>
                </a:cubicBezTo>
                <a:cubicBezTo>
                  <a:pt x="674" y="46"/>
                  <a:pt x="700" y="44"/>
                  <a:pt x="707" y="44"/>
                </a:cubicBezTo>
                <a:cubicBezTo>
                  <a:pt x="715" y="44"/>
                  <a:pt x="716" y="56"/>
                  <a:pt x="717" y="62"/>
                </a:cubicBezTo>
                <a:cubicBezTo>
                  <a:pt x="718" y="69"/>
                  <a:pt x="716" y="72"/>
                  <a:pt x="718" y="79"/>
                </a:cubicBezTo>
                <a:cubicBezTo>
                  <a:pt x="719" y="86"/>
                  <a:pt x="723" y="85"/>
                  <a:pt x="716" y="92"/>
                </a:cubicBezTo>
                <a:cubicBezTo>
                  <a:pt x="708" y="98"/>
                  <a:pt x="704" y="98"/>
                  <a:pt x="704" y="109"/>
                </a:cubicBezTo>
                <a:cubicBezTo>
                  <a:pt x="704" y="121"/>
                  <a:pt x="709" y="134"/>
                  <a:pt x="721" y="142"/>
                </a:cubicBezTo>
                <a:cubicBezTo>
                  <a:pt x="733" y="151"/>
                  <a:pt x="739" y="151"/>
                  <a:pt x="746" y="138"/>
                </a:cubicBezTo>
                <a:cubicBezTo>
                  <a:pt x="753" y="125"/>
                  <a:pt x="769" y="116"/>
                  <a:pt x="777" y="112"/>
                </a:cubicBezTo>
                <a:cubicBezTo>
                  <a:pt x="786" y="108"/>
                  <a:pt x="798" y="112"/>
                  <a:pt x="809" y="102"/>
                </a:cubicBezTo>
                <a:cubicBezTo>
                  <a:pt x="819" y="92"/>
                  <a:pt x="834" y="96"/>
                  <a:pt x="850" y="91"/>
                </a:cubicBezTo>
                <a:cubicBezTo>
                  <a:pt x="866" y="86"/>
                  <a:pt x="864" y="89"/>
                  <a:pt x="873" y="79"/>
                </a:cubicBezTo>
                <a:close/>
                <a:moveTo>
                  <a:pt x="890" y="98"/>
                </a:moveTo>
                <a:cubicBezTo>
                  <a:pt x="865" y="102"/>
                  <a:pt x="841" y="93"/>
                  <a:pt x="846" y="107"/>
                </a:cubicBezTo>
                <a:cubicBezTo>
                  <a:pt x="850" y="120"/>
                  <a:pt x="851" y="141"/>
                  <a:pt x="864" y="136"/>
                </a:cubicBezTo>
                <a:cubicBezTo>
                  <a:pt x="887" y="129"/>
                  <a:pt x="913" y="125"/>
                  <a:pt x="907" y="114"/>
                </a:cubicBezTo>
                <a:cubicBezTo>
                  <a:pt x="901" y="104"/>
                  <a:pt x="915" y="95"/>
                  <a:pt x="890" y="98"/>
                </a:cubicBezTo>
                <a:close/>
                <a:moveTo>
                  <a:pt x="1051" y="41"/>
                </a:moveTo>
                <a:cubicBezTo>
                  <a:pt x="1052" y="42"/>
                  <a:pt x="1053" y="42"/>
                  <a:pt x="1053" y="42"/>
                </a:cubicBezTo>
                <a:cubicBezTo>
                  <a:pt x="1062" y="45"/>
                  <a:pt x="1068" y="40"/>
                  <a:pt x="1069" y="34"/>
                </a:cubicBezTo>
                <a:cubicBezTo>
                  <a:pt x="1078" y="20"/>
                  <a:pt x="1075" y="45"/>
                  <a:pt x="1085" y="40"/>
                </a:cubicBezTo>
                <a:cubicBezTo>
                  <a:pt x="1095" y="36"/>
                  <a:pt x="1109" y="26"/>
                  <a:pt x="1121" y="20"/>
                </a:cubicBezTo>
                <a:cubicBezTo>
                  <a:pt x="1133" y="14"/>
                  <a:pt x="1107" y="17"/>
                  <a:pt x="1085" y="13"/>
                </a:cubicBezTo>
                <a:cubicBezTo>
                  <a:pt x="1064" y="10"/>
                  <a:pt x="1035" y="16"/>
                  <a:pt x="1027" y="22"/>
                </a:cubicBezTo>
                <a:cubicBezTo>
                  <a:pt x="1019" y="27"/>
                  <a:pt x="1039" y="38"/>
                  <a:pt x="1051" y="41"/>
                </a:cubicBezTo>
                <a:close/>
                <a:moveTo>
                  <a:pt x="1187" y="24"/>
                </a:moveTo>
                <a:cubicBezTo>
                  <a:pt x="1187" y="24"/>
                  <a:pt x="1183" y="29"/>
                  <a:pt x="1193" y="29"/>
                </a:cubicBezTo>
                <a:cubicBezTo>
                  <a:pt x="1203" y="29"/>
                  <a:pt x="1224" y="23"/>
                  <a:pt x="1241" y="23"/>
                </a:cubicBezTo>
                <a:cubicBezTo>
                  <a:pt x="1258" y="23"/>
                  <a:pt x="1253" y="17"/>
                  <a:pt x="1250" y="17"/>
                </a:cubicBezTo>
                <a:cubicBezTo>
                  <a:pt x="1246" y="17"/>
                  <a:pt x="1237" y="8"/>
                  <a:pt x="1224" y="8"/>
                </a:cubicBezTo>
                <a:cubicBezTo>
                  <a:pt x="1210" y="9"/>
                  <a:pt x="1211" y="15"/>
                  <a:pt x="1202" y="15"/>
                </a:cubicBezTo>
                <a:cubicBezTo>
                  <a:pt x="1194" y="15"/>
                  <a:pt x="1196" y="13"/>
                  <a:pt x="1178" y="13"/>
                </a:cubicBezTo>
                <a:cubicBezTo>
                  <a:pt x="1160" y="14"/>
                  <a:pt x="1178" y="22"/>
                  <a:pt x="1187" y="24"/>
                </a:cubicBezTo>
                <a:close/>
                <a:moveTo>
                  <a:pt x="1769" y="676"/>
                </a:moveTo>
                <a:cubicBezTo>
                  <a:pt x="1782" y="678"/>
                  <a:pt x="1793" y="676"/>
                  <a:pt x="1802" y="671"/>
                </a:cubicBezTo>
                <a:cubicBezTo>
                  <a:pt x="1811" y="666"/>
                  <a:pt x="1807" y="660"/>
                  <a:pt x="1806" y="657"/>
                </a:cubicBezTo>
                <a:cubicBezTo>
                  <a:pt x="1805" y="655"/>
                  <a:pt x="1798" y="660"/>
                  <a:pt x="1789" y="662"/>
                </a:cubicBezTo>
                <a:cubicBezTo>
                  <a:pt x="1780" y="663"/>
                  <a:pt x="1777" y="663"/>
                  <a:pt x="1766" y="664"/>
                </a:cubicBezTo>
                <a:cubicBezTo>
                  <a:pt x="1754" y="665"/>
                  <a:pt x="1761" y="660"/>
                  <a:pt x="1749" y="659"/>
                </a:cubicBezTo>
                <a:cubicBezTo>
                  <a:pt x="1736" y="658"/>
                  <a:pt x="1724" y="656"/>
                  <a:pt x="1709" y="651"/>
                </a:cubicBezTo>
                <a:cubicBezTo>
                  <a:pt x="1695" y="646"/>
                  <a:pt x="1687" y="641"/>
                  <a:pt x="1677" y="638"/>
                </a:cubicBezTo>
                <a:cubicBezTo>
                  <a:pt x="1667" y="635"/>
                  <a:pt x="1676" y="629"/>
                  <a:pt x="1676" y="614"/>
                </a:cubicBezTo>
                <a:cubicBezTo>
                  <a:pt x="1675" y="600"/>
                  <a:pt x="1665" y="606"/>
                  <a:pt x="1658" y="601"/>
                </a:cubicBezTo>
                <a:cubicBezTo>
                  <a:pt x="1650" y="596"/>
                  <a:pt x="1653" y="585"/>
                  <a:pt x="1656" y="588"/>
                </a:cubicBezTo>
                <a:cubicBezTo>
                  <a:pt x="1660" y="592"/>
                  <a:pt x="1660" y="596"/>
                  <a:pt x="1660" y="578"/>
                </a:cubicBezTo>
                <a:cubicBezTo>
                  <a:pt x="1660" y="561"/>
                  <a:pt x="1644" y="549"/>
                  <a:pt x="1634" y="534"/>
                </a:cubicBezTo>
                <a:cubicBezTo>
                  <a:pt x="1624" y="519"/>
                  <a:pt x="1626" y="510"/>
                  <a:pt x="1627" y="503"/>
                </a:cubicBezTo>
                <a:cubicBezTo>
                  <a:pt x="1628" y="495"/>
                  <a:pt x="1645" y="509"/>
                  <a:pt x="1655" y="520"/>
                </a:cubicBezTo>
                <a:cubicBezTo>
                  <a:pt x="1664" y="531"/>
                  <a:pt x="1664" y="531"/>
                  <a:pt x="1669" y="529"/>
                </a:cubicBezTo>
                <a:cubicBezTo>
                  <a:pt x="1674" y="526"/>
                  <a:pt x="1689" y="518"/>
                  <a:pt x="1692" y="504"/>
                </a:cubicBezTo>
                <a:cubicBezTo>
                  <a:pt x="1696" y="491"/>
                  <a:pt x="1665" y="464"/>
                  <a:pt x="1661" y="451"/>
                </a:cubicBezTo>
                <a:cubicBezTo>
                  <a:pt x="1657" y="439"/>
                  <a:pt x="1667" y="446"/>
                  <a:pt x="1672" y="438"/>
                </a:cubicBezTo>
                <a:cubicBezTo>
                  <a:pt x="1677" y="429"/>
                  <a:pt x="1683" y="441"/>
                  <a:pt x="1680" y="447"/>
                </a:cubicBezTo>
                <a:cubicBezTo>
                  <a:pt x="1676" y="453"/>
                  <a:pt x="1681" y="456"/>
                  <a:pt x="1684" y="462"/>
                </a:cubicBezTo>
                <a:cubicBezTo>
                  <a:pt x="1687" y="468"/>
                  <a:pt x="1687" y="462"/>
                  <a:pt x="1691" y="455"/>
                </a:cubicBezTo>
                <a:cubicBezTo>
                  <a:pt x="1694" y="447"/>
                  <a:pt x="1692" y="444"/>
                  <a:pt x="1697" y="439"/>
                </a:cubicBezTo>
                <a:cubicBezTo>
                  <a:pt x="1703" y="434"/>
                  <a:pt x="1726" y="428"/>
                  <a:pt x="1732" y="422"/>
                </a:cubicBezTo>
                <a:cubicBezTo>
                  <a:pt x="1738" y="416"/>
                  <a:pt x="1742" y="409"/>
                  <a:pt x="1750" y="388"/>
                </a:cubicBezTo>
                <a:cubicBezTo>
                  <a:pt x="1757" y="367"/>
                  <a:pt x="1749" y="368"/>
                  <a:pt x="1745" y="360"/>
                </a:cubicBezTo>
                <a:cubicBezTo>
                  <a:pt x="1742" y="353"/>
                  <a:pt x="1732" y="340"/>
                  <a:pt x="1726" y="332"/>
                </a:cubicBezTo>
                <a:cubicBezTo>
                  <a:pt x="1720" y="325"/>
                  <a:pt x="1725" y="327"/>
                  <a:pt x="1729" y="324"/>
                </a:cubicBezTo>
                <a:cubicBezTo>
                  <a:pt x="1734" y="322"/>
                  <a:pt x="1730" y="316"/>
                  <a:pt x="1720" y="312"/>
                </a:cubicBezTo>
                <a:cubicBezTo>
                  <a:pt x="1710" y="309"/>
                  <a:pt x="1712" y="316"/>
                  <a:pt x="1702" y="314"/>
                </a:cubicBezTo>
                <a:cubicBezTo>
                  <a:pt x="1693" y="312"/>
                  <a:pt x="1698" y="306"/>
                  <a:pt x="1708" y="294"/>
                </a:cubicBezTo>
                <a:cubicBezTo>
                  <a:pt x="1718" y="282"/>
                  <a:pt x="1713" y="296"/>
                  <a:pt x="1720" y="301"/>
                </a:cubicBezTo>
                <a:cubicBezTo>
                  <a:pt x="1727" y="306"/>
                  <a:pt x="1729" y="297"/>
                  <a:pt x="1734" y="300"/>
                </a:cubicBezTo>
                <a:cubicBezTo>
                  <a:pt x="1739" y="302"/>
                  <a:pt x="1749" y="307"/>
                  <a:pt x="1756" y="317"/>
                </a:cubicBezTo>
                <a:cubicBezTo>
                  <a:pt x="1764" y="327"/>
                  <a:pt x="1764" y="339"/>
                  <a:pt x="1772" y="338"/>
                </a:cubicBezTo>
                <a:cubicBezTo>
                  <a:pt x="1779" y="338"/>
                  <a:pt x="1779" y="334"/>
                  <a:pt x="1782" y="327"/>
                </a:cubicBezTo>
                <a:cubicBezTo>
                  <a:pt x="1786" y="319"/>
                  <a:pt x="1773" y="312"/>
                  <a:pt x="1767" y="306"/>
                </a:cubicBezTo>
                <a:cubicBezTo>
                  <a:pt x="1761" y="300"/>
                  <a:pt x="1756" y="300"/>
                  <a:pt x="1761" y="295"/>
                </a:cubicBezTo>
                <a:cubicBezTo>
                  <a:pt x="1766" y="290"/>
                  <a:pt x="1761" y="283"/>
                  <a:pt x="1764" y="277"/>
                </a:cubicBezTo>
                <a:cubicBezTo>
                  <a:pt x="1766" y="271"/>
                  <a:pt x="1776" y="274"/>
                  <a:pt x="1785" y="270"/>
                </a:cubicBezTo>
                <a:cubicBezTo>
                  <a:pt x="1794" y="266"/>
                  <a:pt x="1795" y="252"/>
                  <a:pt x="1795" y="237"/>
                </a:cubicBezTo>
                <a:cubicBezTo>
                  <a:pt x="1795" y="221"/>
                  <a:pt x="1788" y="215"/>
                  <a:pt x="1783" y="210"/>
                </a:cubicBezTo>
                <a:cubicBezTo>
                  <a:pt x="1779" y="205"/>
                  <a:pt x="1788" y="207"/>
                  <a:pt x="1796" y="213"/>
                </a:cubicBezTo>
                <a:cubicBezTo>
                  <a:pt x="1804" y="219"/>
                  <a:pt x="1815" y="251"/>
                  <a:pt x="1818" y="263"/>
                </a:cubicBezTo>
                <a:cubicBezTo>
                  <a:pt x="1820" y="276"/>
                  <a:pt x="1819" y="276"/>
                  <a:pt x="1829" y="287"/>
                </a:cubicBezTo>
                <a:cubicBezTo>
                  <a:pt x="1839" y="298"/>
                  <a:pt x="1835" y="296"/>
                  <a:pt x="1832" y="309"/>
                </a:cubicBezTo>
                <a:cubicBezTo>
                  <a:pt x="1829" y="322"/>
                  <a:pt x="1820" y="325"/>
                  <a:pt x="1808" y="328"/>
                </a:cubicBezTo>
                <a:cubicBezTo>
                  <a:pt x="1795" y="332"/>
                  <a:pt x="1799" y="334"/>
                  <a:pt x="1792" y="347"/>
                </a:cubicBezTo>
                <a:cubicBezTo>
                  <a:pt x="1784" y="359"/>
                  <a:pt x="1796" y="360"/>
                  <a:pt x="1803" y="364"/>
                </a:cubicBezTo>
                <a:cubicBezTo>
                  <a:pt x="1809" y="367"/>
                  <a:pt x="1813" y="354"/>
                  <a:pt x="1821" y="348"/>
                </a:cubicBezTo>
                <a:cubicBezTo>
                  <a:pt x="1830" y="343"/>
                  <a:pt x="1839" y="338"/>
                  <a:pt x="1853" y="338"/>
                </a:cubicBezTo>
                <a:cubicBezTo>
                  <a:pt x="1867" y="338"/>
                  <a:pt x="1849" y="319"/>
                  <a:pt x="1848" y="309"/>
                </a:cubicBezTo>
                <a:cubicBezTo>
                  <a:pt x="1847" y="299"/>
                  <a:pt x="1846" y="292"/>
                  <a:pt x="1843" y="284"/>
                </a:cubicBezTo>
                <a:cubicBezTo>
                  <a:pt x="1840" y="277"/>
                  <a:pt x="1846" y="277"/>
                  <a:pt x="1857" y="272"/>
                </a:cubicBezTo>
                <a:cubicBezTo>
                  <a:pt x="1867" y="267"/>
                  <a:pt x="1866" y="257"/>
                  <a:pt x="1860" y="257"/>
                </a:cubicBezTo>
                <a:cubicBezTo>
                  <a:pt x="1854" y="257"/>
                  <a:pt x="1849" y="261"/>
                  <a:pt x="1835" y="260"/>
                </a:cubicBezTo>
                <a:cubicBezTo>
                  <a:pt x="1822" y="259"/>
                  <a:pt x="1825" y="248"/>
                  <a:pt x="1822" y="244"/>
                </a:cubicBezTo>
                <a:cubicBezTo>
                  <a:pt x="1819" y="240"/>
                  <a:pt x="1814" y="231"/>
                  <a:pt x="1814" y="223"/>
                </a:cubicBezTo>
                <a:cubicBezTo>
                  <a:pt x="1813" y="215"/>
                  <a:pt x="1801" y="205"/>
                  <a:pt x="1793" y="198"/>
                </a:cubicBezTo>
                <a:cubicBezTo>
                  <a:pt x="1784" y="190"/>
                  <a:pt x="1779" y="185"/>
                  <a:pt x="1779" y="189"/>
                </a:cubicBezTo>
                <a:cubicBezTo>
                  <a:pt x="1779" y="192"/>
                  <a:pt x="1774" y="188"/>
                  <a:pt x="1762" y="187"/>
                </a:cubicBezTo>
                <a:cubicBezTo>
                  <a:pt x="1750" y="186"/>
                  <a:pt x="1748" y="189"/>
                  <a:pt x="1738" y="188"/>
                </a:cubicBezTo>
                <a:cubicBezTo>
                  <a:pt x="1728" y="187"/>
                  <a:pt x="1739" y="170"/>
                  <a:pt x="1743" y="158"/>
                </a:cubicBezTo>
                <a:cubicBezTo>
                  <a:pt x="1747" y="146"/>
                  <a:pt x="1759" y="153"/>
                  <a:pt x="1768" y="153"/>
                </a:cubicBezTo>
                <a:cubicBezTo>
                  <a:pt x="1777" y="153"/>
                  <a:pt x="1782" y="154"/>
                  <a:pt x="1795" y="157"/>
                </a:cubicBezTo>
                <a:cubicBezTo>
                  <a:pt x="1809" y="161"/>
                  <a:pt x="1803" y="149"/>
                  <a:pt x="1805" y="140"/>
                </a:cubicBezTo>
                <a:cubicBezTo>
                  <a:pt x="1808" y="130"/>
                  <a:pt x="1814" y="135"/>
                  <a:pt x="1821" y="139"/>
                </a:cubicBezTo>
                <a:cubicBezTo>
                  <a:pt x="1829" y="142"/>
                  <a:pt x="1831" y="143"/>
                  <a:pt x="1831" y="135"/>
                </a:cubicBezTo>
                <a:cubicBezTo>
                  <a:pt x="1831" y="128"/>
                  <a:pt x="1838" y="126"/>
                  <a:pt x="1844" y="133"/>
                </a:cubicBezTo>
                <a:cubicBezTo>
                  <a:pt x="1850" y="140"/>
                  <a:pt x="1834" y="154"/>
                  <a:pt x="1834" y="154"/>
                </a:cubicBezTo>
                <a:cubicBezTo>
                  <a:pt x="1834" y="154"/>
                  <a:pt x="1829" y="169"/>
                  <a:pt x="1838" y="174"/>
                </a:cubicBezTo>
                <a:cubicBezTo>
                  <a:pt x="1847" y="179"/>
                  <a:pt x="1866" y="201"/>
                  <a:pt x="1877" y="209"/>
                </a:cubicBezTo>
                <a:cubicBezTo>
                  <a:pt x="1888" y="216"/>
                  <a:pt x="1880" y="196"/>
                  <a:pt x="1880" y="182"/>
                </a:cubicBezTo>
                <a:cubicBezTo>
                  <a:pt x="1880" y="167"/>
                  <a:pt x="1870" y="169"/>
                  <a:pt x="1862" y="156"/>
                </a:cubicBezTo>
                <a:cubicBezTo>
                  <a:pt x="1855" y="142"/>
                  <a:pt x="1860" y="148"/>
                  <a:pt x="1874" y="148"/>
                </a:cubicBezTo>
                <a:cubicBezTo>
                  <a:pt x="1889" y="148"/>
                  <a:pt x="1889" y="143"/>
                  <a:pt x="1893" y="139"/>
                </a:cubicBezTo>
                <a:cubicBezTo>
                  <a:pt x="1896" y="135"/>
                  <a:pt x="1899" y="134"/>
                  <a:pt x="1911" y="134"/>
                </a:cubicBezTo>
                <a:cubicBezTo>
                  <a:pt x="1924" y="134"/>
                  <a:pt x="1916" y="129"/>
                  <a:pt x="1910" y="122"/>
                </a:cubicBezTo>
                <a:cubicBezTo>
                  <a:pt x="1905" y="115"/>
                  <a:pt x="1893" y="117"/>
                  <a:pt x="1897" y="113"/>
                </a:cubicBezTo>
                <a:cubicBezTo>
                  <a:pt x="1901" y="109"/>
                  <a:pt x="1924" y="115"/>
                  <a:pt x="1935" y="120"/>
                </a:cubicBezTo>
                <a:cubicBezTo>
                  <a:pt x="1946" y="124"/>
                  <a:pt x="1943" y="120"/>
                  <a:pt x="1942" y="110"/>
                </a:cubicBezTo>
                <a:cubicBezTo>
                  <a:pt x="1940" y="100"/>
                  <a:pt x="1931" y="108"/>
                  <a:pt x="1904" y="98"/>
                </a:cubicBezTo>
                <a:cubicBezTo>
                  <a:pt x="1877" y="88"/>
                  <a:pt x="1847" y="82"/>
                  <a:pt x="1838" y="82"/>
                </a:cubicBezTo>
                <a:cubicBezTo>
                  <a:pt x="1829" y="82"/>
                  <a:pt x="1835" y="76"/>
                  <a:pt x="1842" y="76"/>
                </a:cubicBezTo>
                <a:cubicBezTo>
                  <a:pt x="1849" y="76"/>
                  <a:pt x="1847" y="70"/>
                  <a:pt x="1841" y="66"/>
                </a:cubicBezTo>
                <a:cubicBezTo>
                  <a:pt x="1834" y="63"/>
                  <a:pt x="1828" y="66"/>
                  <a:pt x="1825" y="73"/>
                </a:cubicBezTo>
                <a:cubicBezTo>
                  <a:pt x="1823" y="81"/>
                  <a:pt x="1833" y="82"/>
                  <a:pt x="1814" y="82"/>
                </a:cubicBezTo>
                <a:cubicBezTo>
                  <a:pt x="1794" y="82"/>
                  <a:pt x="1780" y="82"/>
                  <a:pt x="1757" y="77"/>
                </a:cubicBezTo>
                <a:cubicBezTo>
                  <a:pt x="1734" y="73"/>
                  <a:pt x="1726" y="73"/>
                  <a:pt x="1707" y="72"/>
                </a:cubicBezTo>
                <a:cubicBezTo>
                  <a:pt x="1687" y="72"/>
                  <a:pt x="1689" y="63"/>
                  <a:pt x="1669" y="63"/>
                </a:cubicBezTo>
                <a:cubicBezTo>
                  <a:pt x="1649" y="63"/>
                  <a:pt x="1655" y="56"/>
                  <a:pt x="1647" y="46"/>
                </a:cubicBezTo>
                <a:cubicBezTo>
                  <a:pt x="1639" y="37"/>
                  <a:pt x="1634" y="40"/>
                  <a:pt x="1609" y="40"/>
                </a:cubicBezTo>
                <a:cubicBezTo>
                  <a:pt x="1584" y="40"/>
                  <a:pt x="1597" y="50"/>
                  <a:pt x="1602" y="51"/>
                </a:cubicBezTo>
                <a:cubicBezTo>
                  <a:pt x="1607" y="53"/>
                  <a:pt x="1621" y="57"/>
                  <a:pt x="1630" y="66"/>
                </a:cubicBezTo>
                <a:cubicBezTo>
                  <a:pt x="1639" y="74"/>
                  <a:pt x="1613" y="71"/>
                  <a:pt x="1602" y="72"/>
                </a:cubicBezTo>
                <a:cubicBezTo>
                  <a:pt x="1591" y="72"/>
                  <a:pt x="1592" y="66"/>
                  <a:pt x="1580" y="58"/>
                </a:cubicBezTo>
                <a:cubicBezTo>
                  <a:pt x="1567" y="50"/>
                  <a:pt x="1536" y="55"/>
                  <a:pt x="1518" y="54"/>
                </a:cubicBezTo>
                <a:cubicBezTo>
                  <a:pt x="1500" y="53"/>
                  <a:pt x="1500" y="54"/>
                  <a:pt x="1493" y="41"/>
                </a:cubicBezTo>
                <a:cubicBezTo>
                  <a:pt x="1486" y="29"/>
                  <a:pt x="1472" y="35"/>
                  <a:pt x="1453" y="35"/>
                </a:cubicBezTo>
                <a:cubicBezTo>
                  <a:pt x="1435" y="35"/>
                  <a:pt x="1425" y="26"/>
                  <a:pt x="1415" y="20"/>
                </a:cubicBezTo>
                <a:cubicBezTo>
                  <a:pt x="1406" y="14"/>
                  <a:pt x="1392" y="13"/>
                  <a:pt x="1372" y="10"/>
                </a:cubicBezTo>
                <a:cubicBezTo>
                  <a:pt x="1351" y="7"/>
                  <a:pt x="1362" y="23"/>
                  <a:pt x="1370" y="24"/>
                </a:cubicBezTo>
                <a:cubicBezTo>
                  <a:pt x="1370" y="24"/>
                  <a:pt x="1378" y="27"/>
                  <a:pt x="1387" y="28"/>
                </a:cubicBezTo>
                <a:cubicBezTo>
                  <a:pt x="1395" y="29"/>
                  <a:pt x="1413" y="29"/>
                  <a:pt x="1422" y="40"/>
                </a:cubicBezTo>
                <a:cubicBezTo>
                  <a:pt x="1431" y="51"/>
                  <a:pt x="1394" y="47"/>
                  <a:pt x="1377" y="56"/>
                </a:cubicBezTo>
                <a:cubicBezTo>
                  <a:pt x="1360" y="66"/>
                  <a:pt x="1346" y="61"/>
                  <a:pt x="1335" y="66"/>
                </a:cubicBezTo>
                <a:cubicBezTo>
                  <a:pt x="1323" y="72"/>
                  <a:pt x="1341" y="80"/>
                  <a:pt x="1345" y="91"/>
                </a:cubicBezTo>
                <a:cubicBezTo>
                  <a:pt x="1349" y="102"/>
                  <a:pt x="1345" y="102"/>
                  <a:pt x="1337" y="104"/>
                </a:cubicBezTo>
                <a:cubicBezTo>
                  <a:pt x="1330" y="107"/>
                  <a:pt x="1340" y="93"/>
                  <a:pt x="1336" y="88"/>
                </a:cubicBezTo>
                <a:cubicBezTo>
                  <a:pt x="1333" y="84"/>
                  <a:pt x="1320" y="62"/>
                  <a:pt x="1310" y="56"/>
                </a:cubicBezTo>
                <a:cubicBezTo>
                  <a:pt x="1300" y="49"/>
                  <a:pt x="1302" y="61"/>
                  <a:pt x="1303" y="71"/>
                </a:cubicBezTo>
                <a:cubicBezTo>
                  <a:pt x="1305" y="80"/>
                  <a:pt x="1308" y="80"/>
                  <a:pt x="1310" y="87"/>
                </a:cubicBezTo>
                <a:cubicBezTo>
                  <a:pt x="1313" y="93"/>
                  <a:pt x="1299" y="87"/>
                  <a:pt x="1293" y="82"/>
                </a:cubicBezTo>
                <a:cubicBezTo>
                  <a:pt x="1286" y="77"/>
                  <a:pt x="1264" y="88"/>
                  <a:pt x="1254" y="83"/>
                </a:cubicBezTo>
                <a:cubicBezTo>
                  <a:pt x="1244" y="78"/>
                  <a:pt x="1257" y="80"/>
                  <a:pt x="1257" y="75"/>
                </a:cubicBezTo>
                <a:cubicBezTo>
                  <a:pt x="1257" y="70"/>
                  <a:pt x="1245" y="74"/>
                  <a:pt x="1242" y="66"/>
                </a:cubicBezTo>
                <a:cubicBezTo>
                  <a:pt x="1239" y="59"/>
                  <a:pt x="1263" y="50"/>
                  <a:pt x="1278" y="47"/>
                </a:cubicBezTo>
                <a:cubicBezTo>
                  <a:pt x="1293" y="45"/>
                  <a:pt x="1292" y="45"/>
                  <a:pt x="1292" y="37"/>
                </a:cubicBezTo>
                <a:cubicBezTo>
                  <a:pt x="1292" y="29"/>
                  <a:pt x="1265" y="32"/>
                  <a:pt x="1242" y="43"/>
                </a:cubicBezTo>
                <a:cubicBezTo>
                  <a:pt x="1219" y="54"/>
                  <a:pt x="1225" y="61"/>
                  <a:pt x="1222" y="69"/>
                </a:cubicBezTo>
                <a:cubicBezTo>
                  <a:pt x="1218" y="77"/>
                  <a:pt x="1229" y="77"/>
                  <a:pt x="1234" y="82"/>
                </a:cubicBezTo>
                <a:cubicBezTo>
                  <a:pt x="1240" y="86"/>
                  <a:pt x="1229" y="88"/>
                  <a:pt x="1218" y="91"/>
                </a:cubicBezTo>
                <a:cubicBezTo>
                  <a:pt x="1208" y="94"/>
                  <a:pt x="1206" y="91"/>
                  <a:pt x="1194" y="95"/>
                </a:cubicBezTo>
                <a:cubicBezTo>
                  <a:pt x="1182" y="99"/>
                  <a:pt x="1189" y="104"/>
                  <a:pt x="1179" y="109"/>
                </a:cubicBezTo>
                <a:cubicBezTo>
                  <a:pt x="1169" y="113"/>
                  <a:pt x="1170" y="113"/>
                  <a:pt x="1161" y="116"/>
                </a:cubicBezTo>
                <a:cubicBezTo>
                  <a:pt x="1153" y="120"/>
                  <a:pt x="1163" y="104"/>
                  <a:pt x="1175" y="102"/>
                </a:cubicBezTo>
                <a:cubicBezTo>
                  <a:pt x="1186" y="100"/>
                  <a:pt x="1183" y="93"/>
                  <a:pt x="1180" y="91"/>
                </a:cubicBezTo>
                <a:cubicBezTo>
                  <a:pt x="1176" y="88"/>
                  <a:pt x="1154" y="82"/>
                  <a:pt x="1131" y="75"/>
                </a:cubicBezTo>
                <a:cubicBezTo>
                  <a:pt x="1107" y="68"/>
                  <a:pt x="1069" y="77"/>
                  <a:pt x="1057" y="83"/>
                </a:cubicBezTo>
                <a:cubicBezTo>
                  <a:pt x="1044" y="89"/>
                  <a:pt x="1045" y="93"/>
                  <a:pt x="1043" y="102"/>
                </a:cubicBezTo>
                <a:cubicBezTo>
                  <a:pt x="1042" y="110"/>
                  <a:pt x="1013" y="123"/>
                  <a:pt x="999" y="130"/>
                </a:cubicBezTo>
                <a:cubicBezTo>
                  <a:pt x="984" y="138"/>
                  <a:pt x="997" y="148"/>
                  <a:pt x="1001" y="155"/>
                </a:cubicBezTo>
                <a:cubicBezTo>
                  <a:pt x="1005" y="162"/>
                  <a:pt x="1015" y="158"/>
                  <a:pt x="1027" y="155"/>
                </a:cubicBezTo>
                <a:cubicBezTo>
                  <a:pt x="1038" y="151"/>
                  <a:pt x="1037" y="166"/>
                  <a:pt x="1038" y="171"/>
                </a:cubicBezTo>
                <a:cubicBezTo>
                  <a:pt x="1040" y="176"/>
                  <a:pt x="1047" y="177"/>
                  <a:pt x="1058" y="172"/>
                </a:cubicBezTo>
                <a:cubicBezTo>
                  <a:pt x="1069" y="167"/>
                  <a:pt x="1066" y="155"/>
                  <a:pt x="1066" y="148"/>
                </a:cubicBezTo>
                <a:cubicBezTo>
                  <a:pt x="1066" y="141"/>
                  <a:pt x="1064" y="138"/>
                  <a:pt x="1071" y="129"/>
                </a:cubicBezTo>
                <a:cubicBezTo>
                  <a:pt x="1079" y="120"/>
                  <a:pt x="1085" y="114"/>
                  <a:pt x="1092" y="109"/>
                </a:cubicBezTo>
                <a:cubicBezTo>
                  <a:pt x="1099" y="105"/>
                  <a:pt x="1098" y="113"/>
                  <a:pt x="1088" y="121"/>
                </a:cubicBezTo>
                <a:cubicBezTo>
                  <a:pt x="1078" y="130"/>
                  <a:pt x="1085" y="132"/>
                  <a:pt x="1090" y="142"/>
                </a:cubicBezTo>
                <a:cubicBezTo>
                  <a:pt x="1095" y="152"/>
                  <a:pt x="1105" y="142"/>
                  <a:pt x="1117" y="141"/>
                </a:cubicBezTo>
                <a:cubicBezTo>
                  <a:pt x="1130" y="139"/>
                  <a:pt x="1107" y="151"/>
                  <a:pt x="1097" y="151"/>
                </a:cubicBezTo>
                <a:cubicBezTo>
                  <a:pt x="1088" y="151"/>
                  <a:pt x="1097" y="162"/>
                  <a:pt x="1091" y="162"/>
                </a:cubicBezTo>
                <a:cubicBezTo>
                  <a:pt x="1085" y="162"/>
                  <a:pt x="1085" y="166"/>
                  <a:pt x="1084" y="176"/>
                </a:cubicBezTo>
                <a:cubicBezTo>
                  <a:pt x="1083" y="186"/>
                  <a:pt x="1080" y="183"/>
                  <a:pt x="1073" y="186"/>
                </a:cubicBezTo>
                <a:cubicBezTo>
                  <a:pt x="1066" y="189"/>
                  <a:pt x="1056" y="189"/>
                  <a:pt x="1045" y="187"/>
                </a:cubicBezTo>
                <a:cubicBezTo>
                  <a:pt x="1034" y="184"/>
                  <a:pt x="1035" y="174"/>
                  <a:pt x="1027" y="167"/>
                </a:cubicBezTo>
                <a:cubicBezTo>
                  <a:pt x="1020" y="161"/>
                  <a:pt x="1018" y="171"/>
                  <a:pt x="1018" y="175"/>
                </a:cubicBezTo>
                <a:cubicBezTo>
                  <a:pt x="1018" y="179"/>
                  <a:pt x="1011" y="189"/>
                  <a:pt x="1007" y="189"/>
                </a:cubicBezTo>
                <a:cubicBezTo>
                  <a:pt x="1004" y="189"/>
                  <a:pt x="994" y="199"/>
                  <a:pt x="988" y="207"/>
                </a:cubicBezTo>
                <a:cubicBezTo>
                  <a:pt x="982" y="215"/>
                  <a:pt x="978" y="210"/>
                  <a:pt x="976" y="207"/>
                </a:cubicBezTo>
                <a:cubicBezTo>
                  <a:pt x="974" y="204"/>
                  <a:pt x="980" y="199"/>
                  <a:pt x="977" y="190"/>
                </a:cubicBezTo>
                <a:cubicBezTo>
                  <a:pt x="973" y="182"/>
                  <a:pt x="960" y="175"/>
                  <a:pt x="964" y="156"/>
                </a:cubicBezTo>
                <a:cubicBezTo>
                  <a:pt x="968" y="136"/>
                  <a:pt x="959" y="146"/>
                  <a:pt x="946" y="148"/>
                </a:cubicBezTo>
                <a:cubicBezTo>
                  <a:pt x="932" y="150"/>
                  <a:pt x="928" y="156"/>
                  <a:pt x="927" y="161"/>
                </a:cubicBezTo>
                <a:cubicBezTo>
                  <a:pt x="926" y="166"/>
                  <a:pt x="919" y="176"/>
                  <a:pt x="910" y="185"/>
                </a:cubicBezTo>
                <a:cubicBezTo>
                  <a:pt x="902" y="194"/>
                  <a:pt x="908" y="202"/>
                  <a:pt x="912" y="212"/>
                </a:cubicBezTo>
                <a:cubicBezTo>
                  <a:pt x="916" y="222"/>
                  <a:pt x="927" y="209"/>
                  <a:pt x="931" y="200"/>
                </a:cubicBezTo>
                <a:cubicBezTo>
                  <a:pt x="934" y="192"/>
                  <a:pt x="938" y="188"/>
                  <a:pt x="943" y="192"/>
                </a:cubicBezTo>
                <a:cubicBezTo>
                  <a:pt x="948" y="196"/>
                  <a:pt x="936" y="204"/>
                  <a:pt x="934" y="214"/>
                </a:cubicBezTo>
                <a:cubicBezTo>
                  <a:pt x="932" y="224"/>
                  <a:pt x="937" y="223"/>
                  <a:pt x="949" y="220"/>
                </a:cubicBezTo>
                <a:cubicBezTo>
                  <a:pt x="961" y="216"/>
                  <a:pt x="955" y="214"/>
                  <a:pt x="964" y="218"/>
                </a:cubicBezTo>
                <a:cubicBezTo>
                  <a:pt x="973" y="222"/>
                  <a:pt x="956" y="226"/>
                  <a:pt x="945" y="226"/>
                </a:cubicBezTo>
                <a:cubicBezTo>
                  <a:pt x="934" y="227"/>
                  <a:pt x="938" y="235"/>
                  <a:pt x="947" y="242"/>
                </a:cubicBezTo>
                <a:cubicBezTo>
                  <a:pt x="957" y="248"/>
                  <a:pt x="952" y="258"/>
                  <a:pt x="947" y="259"/>
                </a:cubicBezTo>
                <a:cubicBezTo>
                  <a:pt x="941" y="260"/>
                  <a:pt x="930" y="262"/>
                  <a:pt x="913" y="265"/>
                </a:cubicBezTo>
                <a:cubicBezTo>
                  <a:pt x="896" y="268"/>
                  <a:pt x="911" y="282"/>
                  <a:pt x="908" y="290"/>
                </a:cubicBezTo>
                <a:cubicBezTo>
                  <a:pt x="904" y="297"/>
                  <a:pt x="904" y="314"/>
                  <a:pt x="911" y="315"/>
                </a:cubicBezTo>
                <a:cubicBezTo>
                  <a:pt x="919" y="316"/>
                  <a:pt x="919" y="328"/>
                  <a:pt x="915" y="332"/>
                </a:cubicBezTo>
                <a:cubicBezTo>
                  <a:pt x="910" y="337"/>
                  <a:pt x="910" y="341"/>
                  <a:pt x="899" y="348"/>
                </a:cubicBezTo>
                <a:cubicBezTo>
                  <a:pt x="889" y="356"/>
                  <a:pt x="897" y="363"/>
                  <a:pt x="894" y="373"/>
                </a:cubicBezTo>
                <a:cubicBezTo>
                  <a:pt x="890" y="383"/>
                  <a:pt x="882" y="377"/>
                  <a:pt x="872" y="388"/>
                </a:cubicBezTo>
                <a:cubicBezTo>
                  <a:pt x="862" y="399"/>
                  <a:pt x="857" y="407"/>
                  <a:pt x="850" y="420"/>
                </a:cubicBezTo>
                <a:cubicBezTo>
                  <a:pt x="842" y="433"/>
                  <a:pt x="841" y="433"/>
                  <a:pt x="851" y="449"/>
                </a:cubicBezTo>
                <a:cubicBezTo>
                  <a:pt x="860" y="464"/>
                  <a:pt x="851" y="468"/>
                  <a:pt x="843" y="481"/>
                </a:cubicBezTo>
                <a:cubicBezTo>
                  <a:pt x="835" y="495"/>
                  <a:pt x="846" y="496"/>
                  <a:pt x="849" y="508"/>
                </a:cubicBezTo>
                <a:cubicBezTo>
                  <a:pt x="852" y="519"/>
                  <a:pt x="859" y="517"/>
                  <a:pt x="862" y="529"/>
                </a:cubicBezTo>
                <a:cubicBezTo>
                  <a:pt x="864" y="540"/>
                  <a:pt x="867" y="544"/>
                  <a:pt x="879" y="552"/>
                </a:cubicBezTo>
                <a:cubicBezTo>
                  <a:pt x="891" y="561"/>
                  <a:pt x="903" y="572"/>
                  <a:pt x="909" y="570"/>
                </a:cubicBezTo>
                <a:cubicBezTo>
                  <a:pt x="915" y="567"/>
                  <a:pt x="924" y="561"/>
                  <a:pt x="943" y="561"/>
                </a:cubicBezTo>
                <a:cubicBezTo>
                  <a:pt x="963" y="562"/>
                  <a:pt x="956" y="553"/>
                  <a:pt x="976" y="550"/>
                </a:cubicBezTo>
                <a:cubicBezTo>
                  <a:pt x="996" y="546"/>
                  <a:pt x="985" y="552"/>
                  <a:pt x="988" y="558"/>
                </a:cubicBezTo>
                <a:cubicBezTo>
                  <a:pt x="990" y="564"/>
                  <a:pt x="1001" y="570"/>
                  <a:pt x="1016" y="571"/>
                </a:cubicBezTo>
                <a:cubicBezTo>
                  <a:pt x="1032" y="572"/>
                  <a:pt x="1019" y="590"/>
                  <a:pt x="1018" y="602"/>
                </a:cubicBezTo>
                <a:cubicBezTo>
                  <a:pt x="1017" y="614"/>
                  <a:pt x="1018" y="614"/>
                  <a:pt x="1026" y="624"/>
                </a:cubicBezTo>
                <a:cubicBezTo>
                  <a:pt x="1033" y="634"/>
                  <a:pt x="1043" y="657"/>
                  <a:pt x="1046" y="668"/>
                </a:cubicBezTo>
                <a:cubicBezTo>
                  <a:pt x="1048" y="680"/>
                  <a:pt x="1043" y="694"/>
                  <a:pt x="1037" y="705"/>
                </a:cubicBezTo>
                <a:cubicBezTo>
                  <a:pt x="1030" y="715"/>
                  <a:pt x="1032" y="741"/>
                  <a:pt x="1047" y="759"/>
                </a:cubicBezTo>
                <a:cubicBezTo>
                  <a:pt x="1061" y="778"/>
                  <a:pt x="1053" y="777"/>
                  <a:pt x="1053" y="796"/>
                </a:cubicBezTo>
                <a:cubicBezTo>
                  <a:pt x="1053" y="816"/>
                  <a:pt x="1063" y="812"/>
                  <a:pt x="1070" y="823"/>
                </a:cubicBezTo>
                <a:cubicBezTo>
                  <a:pt x="1078" y="834"/>
                  <a:pt x="1075" y="854"/>
                  <a:pt x="1081" y="865"/>
                </a:cubicBezTo>
                <a:cubicBezTo>
                  <a:pt x="1088" y="876"/>
                  <a:pt x="1100" y="866"/>
                  <a:pt x="1113" y="861"/>
                </a:cubicBezTo>
                <a:cubicBezTo>
                  <a:pt x="1127" y="856"/>
                  <a:pt x="1133" y="858"/>
                  <a:pt x="1149" y="846"/>
                </a:cubicBezTo>
                <a:cubicBezTo>
                  <a:pt x="1165" y="834"/>
                  <a:pt x="1177" y="811"/>
                  <a:pt x="1177" y="804"/>
                </a:cubicBezTo>
                <a:cubicBezTo>
                  <a:pt x="1177" y="797"/>
                  <a:pt x="1182" y="795"/>
                  <a:pt x="1191" y="791"/>
                </a:cubicBezTo>
                <a:cubicBezTo>
                  <a:pt x="1199" y="788"/>
                  <a:pt x="1197" y="766"/>
                  <a:pt x="1197" y="760"/>
                </a:cubicBezTo>
                <a:cubicBezTo>
                  <a:pt x="1196" y="754"/>
                  <a:pt x="1198" y="749"/>
                  <a:pt x="1202" y="746"/>
                </a:cubicBezTo>
                <a:cubicBezTo>
                  <a:pt x="1205" y="742"/>
                  <a:pt x="1226" y="722"/>
                  <a:pt x="1234" y="714"/>
                </a:cubicBezTo>
                <a:cubicBezTo>
                  <a:pt x="1241" y="705"/>
                  <a:pt x="1234" y="694"/>
                  <a:pt x="1233" y="680"/>
                </a:cubicBezTo>
                <a:cubicBezTo>
                  <a:pt x="1231" y="667"/>
                  <a:pt x="1226" y="662"/>
                  <a:pt x="1226" y="646"/>
                </a:cubicBezTo>
                <a:cubicBezTo>
                  <a:pt x="1226" y="630"/>
                  <a:pt x="1221" y="631"/>
                  <a:pt x="1249" y="605"/>
                </a:cubicBezTo>
                <a:cubicBezTo>
                  <a:pt x="1277" y="579"/>
                  <a:pt x="1303" y="538"/>
                  <a:pt x="1305" y="529"/>
                </a:cubicBezTo>
                <a:cubicBezTo>
                  <a:pt x="1308" y="519"/>
                  <a:pt x="1307" y="512"/>
                  <a:pt x="1305" y="505"/>
                </a:cubicBezTo>
                <a:cubicBezTo>
                  <a:pt x="1303" y="498"/>
                  <a:pt x="1267" y="512"/>
                  <a:pt x="1259" y="512"/>
                </a:cubicBezTo>
                <a:cubicBezTo>
                  <a:pt x="1250" y="512"/>
                  <a:pt x="1235" y="493"/>
                  <a:pt x="1234" y="487"/>
                </a:cubicBezTo>
                <a:cubicBezTo>
                  <a:pt x="1232" y="480"/>
                  <a:pt x="1219" y="473"/>
                  <a:pt x="1208" y="463"/>
                </a:cubicBezTo>
                <a:cubicBezTo>
                  <a:pt x="1197" y="453"/>
                  <a:pt x="1206" y="439"/>
                  <a:pt x="1197" y="428"/>
                </a:cubicBezTo>
                <a:cubicBezTo>
                  <a:pt x="1189" y="417"/>
                  <a:pt x="1185" y="401"/>
                  <a:pt x="1183" y="391"/>
                </a:cubicBezTo>
                <a:cubicBezTo>
                  <a:pt x="1181" y="382"/>
                  <a:pt x="1196" y="398"/>
                  <a:pt x="1207" y="411"/>
                </a:cubicBezTo>
                <a:cubicBezTo>
                  <a:pt x="1218" y="423"/>
                  <a:pt x="1232" y="447"/>
                  <a:pt x="1236" y="455"/>
                </a:cubicBezTo>
                <a:cubicBezTo>
                  <a:pt x="1240" y="464"/>
                  <a:pt x="1244" y="476"/>
                  <a:pt x="1245" y="487"/>
                </a:cubicBezTo>
                <a:cubicBezTo>
                  <a:pt x="1245" y="497"/>
                  <a:pt x="1252" y="498"/>
                  <a:pt x="1262" y="497"/>
                </a:cubicBezTo>
                <a:cubicBezTo>
                  <a:pt x="1272" y="497"/>
                  <a:pt x="1308" y="478"/>
                  <a:pt x="1320" y="472"/>
                </a:cubicBezTo>
                <a:cubicBezTo>
                  <a:pt x="1333" y="466"/>
                  <a:pt x="1348" y="449"/>
                  <a:pt x="1354" y="432"/>
                </a:cubicBezTo>
                <a:cubicBezTo>
                  <a:pt x="1360" y="415"/>
                  <a:pt x="1341" y="417"/>
                  <a:pt x="1333" y="409"/>
                </a:cubicBezTo>
                <a:cubicBezTo>
                  <a:pt x="1325" y="401"/>
                  <a:pt x="1325" y="409"/>
                  <a:pt x="1314" y="412"/>
                </a:cubicBezTo>
                <a:cubicBezTo>
                  <a:pt x="1304" y="414"/>
                  <a:pt x="1296" y="401"/>
                  <a:pt x="1280" y="386"/>
                </a:cubicBezTo>
                <a:cubicBezTo>
                  <a:pt x="1264" y="370"/>
                  <a:pt x="1274" y="375"/>
                  <a:pt x="1277" y="372"/>
                </a:cubicBezTo>
                <a:cubicBezTo>
                  <a:pt x="1281" y="369"/>
                  <a:pt x="1297" y="380"/>
                  <a:pt x="1306" y="391"/>
                </a:cubicBezTo>
                <a:cubicBezTo>
                  <a:pt x="1315" y="401"/>
                  <a:pt x="1317" y="397"/>
                  <a:pt x="1328" y="397"/>
                </a:cubicBezTo>
                <a:cubicBezTo>
                  <a:pt x="1339" y="397"/>
                  <a:pt x="1341" y="402"/>
                  <a:pt x="1356" y="407"/>
                </a:cubicBezTo>
                <a:cubicBezTo>
                  <a:pt x="1370" y="411"/>
                  <a:pt x="1378" y="405"/>
                  <a:pt x="1390" y="406"/>
                </a:cubicBezTo>
                <a:cubicBezTo>
                  <a:pt x="1402" y="407"/>
                  <a:pt x="1400" y="413"/>
                  <a:pt x="1409" y="427"/>
                </a:cubicBezTo>
                <a:cubicBezTo>
                  <a:pt x="1417" y="440"/>
                  <a:pt x="1414" y="436"/>
                  <a:pt x="1432" y="438"/>
                </a:cubicBezTo>
                <a:cubicBezTo>
                  <a:pt x="1451" y="439"/>
                  <a:pt x="1437" y="438"/>
                  <a:pt x="1437" y="449"/>
                </a:cubicBezTo>
                <a:cubicBezTo>
                  <a:pt x="1437" y="461"/>
                  <a:pt x="1439" y="465"/>
                  <a:pt x="1450" y="480"/>
                </a:cubicBezTo>
                <a:cubicBezTo>
                  <a:pt x="1461" y="494"/>
                  <a:pt x="1465" y="521"/>
                  <a:pt x="1468" y="535"/>
                </a:cubicBezTo>
                <a:cubicBezTo>
                  <a:pt x="1472" y="548"/>
                  <a:pt x="1479" y="535"/>
                  <a:pt x="1490" y="535"/>
                </a:cubicBezTo>
                <a:cubicBezTo>
                  <a:pt x="1500" y="535"/>
                  <a:pt x="1490" y="544"/>
                  <a:pt x="1499" y="557"/>
                </a:cubicBezTo>
                <a:cubicBezTo>
                  <a:pt x="1507" y="571"/>
                  <a:pt x="1513" y="553"/>
                  <a:pt x="1513" y="548"/>
                </a:cubicBezTo>
                <a:cubicBezTo>
                  <a:pt x="1513" y="543"/>
                  <a:pt x="1508" y="530"/>
                  <a:pt x="1503" y="526"/>
                </a:cubicBezTo>
                <a:cubicBezTo>
                  <a:pt x="1498" y="522"/>
                  <a:pt x="1491" y="523"/>
                  <a:pt x="1497" y="516"/>
                </a:cubicBezTo>
                <a:cubicBezTo>
                  <a:pt x="1503" y="509"/>
                  <a:pt x="1498" y="503"/>
                  <a:pt x="1498" y="493"/>
                </a:cubicBezTo>
                <a:cubicBezTo>
                  <a:pt x="1498" y="484"/>
                  <a:pt x="1499" y="477"/>
                  <a:pt x="1503" y="473"/>
                </a:cubicBezTo>
                <a:cubicBezTo>
                  <a:pt x="1507" y="469"/>
                  <a:pt x="1522" y="454"/>
                  <a:pt x="1532" y="443"/>
                </a:cubicBezTo>
                <a:cubicBezTo>
                  <a:pt x="1541" y="432"/>
                  <a:pt x="1548" y="430"/>
                  <a:pt x="1561" y="431"/>
                </a:cubicBezTo>
                <a:cubicBezTo>
                  <a:pt x="1574" y="432"/>
                  <a:pt x="1564" y="433"/>
                  <a:pt x="1571" y="444"/>
                </a:cubicBezTo>
                <a:cubicBezTo>
                  <a:pt x="1579" y="454"/>
                  <a:pt x="1580" y="468"/>
                  <a:pt x="1589" y="478"/>
                </a:cubicBezTo>
                <a:cubicBezTo>
                  <a:pt x="1597" y="488"/>
                  <a:pt x="1598" y="476"/>
                  <a:pt x="1605" y="473"/>
                </a:cubicBezTo>
                <a:cubicBezTo>
                  <a:pt x="1612" y="470"/>
                  <a:pt x="1607" y="483"/>
                  <a:pt x="1612" y="493"/>
                </a:cubicBezTo>
                <a:cubicBezTo>
                  <a:pt x="1617" y="503"/>
                  <a:pt x="1614" y="517"/>
                  <a:pt x="1614" y="526"/>
                </a:cubicBezTo>
                <a:cubicBezTo>
                  <a:pt x="1614" y="535"/>
                  <a:pt x="1625" y="545"/>
                  <a:pt x="1632" y="553"/>
                </a:cubicBezTo>
                <a:cubicBezTo>
                  <a:pt x="1639" y="561"/>
                  <a:pt x="1636" y="566"/>
                  <a:pt x="1632" y="569"/>
                </a:cubicBezTo>
                <a:cubicBezTo>
                  <a:pt x="1628" y="572"/>
                  <a:pt x="1619" y="561"/>
                  <a:pt x="1612" y="554"/>
                </a:cubicBezTo>
                <a:cubicBezTo>
                  <a:pt x="1606" y="547"/>
                  <a:pt x="1596" y="551"/>
                  <a:pt x="1602" y="559"/>
                </a:cubicBezTo>
                <a:cubicBezTo>
                  <a:pt x="1609" y="566"/>
                  <a:pt x="1613" y="580"/>
                  <a:pt x="1621" y="594"/>
                </a:cubicBezTo>
                <a:cubicBezTo>
                  <a:pt x="1628" y="609"/>
                  <a:pt x="1644" y="625"/>
                  <a:pt x="1655" y="641"/>
                </a:cubicBezTo>
                <a:cubicBezTo>
                  <a:pt x="1666" y="656"/>
                  <a:pt x="1702" y="662"/>
                  <a:pt x="1715" y="662"/>
                </a:cubicBezTo>
                <a:cubicBezTo>
                  <a:pt x="1729" y="662"/>
                  <a:pt x="1756" y="674"/>
                  <a:pt x="1769" y="676"/>
                </a:cubicBezTo>
                <a:close/>
                <a:moveTo>
                  <a:pt x="1185" y="349"/>
                </a:moveTo>
                <a:cubicBezTo>
                  <a:pt x="1180" y="359"/>
                  <a:pt x="1177" y="366"/>
                  <a:pt x="1170" y="364"/>
                </a:cubicBezTo>
                <a:cubicBezTo>
                  <a:pt x="1162" y="361"/>
                  <a:pt x="1137" y="362"/>
                  <a:pt x="1124" y="358"/>
                </a:cubicBezTo>
                <a:cubicBezTo>
                  <a:pt x="1112" y="354"/>
                  <a:pt x="1093" y="346"/>
                  <a:pt x="1090" y="355"/>
                </a:cubicBezTo>
                <a:cubicBezTo>
                  <a:pt x="1086" y="364"/>
                  <a:pt x="1098" y="372"/>
                  <a:pt x="1077" y="364"/>
                </a:cubicBezTo>
                <a:cubicBezTo>
                  <a:pt x="1056" y="357"/>
                  <a:pt x="1033" y="348"/>
                  <a:pt x="1031" y="341"/>
                </a:cubicBezTo>
                <a:cubicBezTo>
                  <a:pt x="1028" y="334"/>
                  <a:pt x="1039" y="316"/>
                  <a:pt x="1024" y="316"/>
                </a:cubicBezTo>
                <a:cubicBezTo>
                  <a:pt x="1009" y="316"/>
                  <a:pt x="988" y="315"/>
                  <a:pt x="981" y="320"/>
                </a:cubicBezTo>
                <a:cubicBezTo>
                  <a:pt x="974" y="325"/>
                  <a:pt x="948" y="334"/>
                  <a:pt x="940" y="332"/>
                </a:cubicBezTo>
                <a:cubicBezTo>
                  <a:pt x="932" y="329"/>
                  <a:pt x="920" y="327"/>
                  <a:pt x="934" y="321"/>
                </a:cubicBezTo>
                <a:cubicBezTo>
                  <a:pt x="947" y="315"/>
                  <a:pt x="963" y="318"/>
                  <a:pt x="965" y="310"/>
                </a:cubicBezTo>
                <a:cubicBezTo>
                  <a:pt x="967" y="301"/>
                  <a:pt x="953" y="300"/>
                  <a:pt x="967" y="292"/>
                </a:cubicBezTo>
                <a:cubicBezTo>
                  <a:pt x="980" y="284"/>
                  <a:pt x="975" y="278"/>
                  <a:pt x="984" y="274"/>
                </a:cubicBezTo>
                <a:cubicBezTo>
                  <a:pt x="994" y="269"/>
                  <a:pt x="1006" y="270"/>
                  <a:pt x="1013" y="268"/>
                </a:cubicBezTo>
                <a:cubicBezTo>
                  <a:pt x="1020" y="265"/>
                  <a:pt x="1011" y="263"/>
                  <a:pt x="1024" y="270"/>
                </a:cubicBezTo>
                <a:cubicBezTo>
                  <a:pt x="1037" y="278"/>
                  <a:pt x="1046" y="292"/>
                  <a:pt x="1053" y="293"/>
                </a:cubicBezTo>
                <a:cubicBezTo>
                  <a:pt x="1059" y="294"/>
                  <a:pt x="1064" y="299"/>
                  <a:pt x="1059" y="302"/>
                </a:cubicBezTo>
                <a:cubicBezTo>
                  <a:pt x="1055" y="306"/>
                  <a:pt x="1048" y="308"/>
                  <a:pt x="1046" y="308"/>
                </a:cubicBezTo>
                <a:cubicBezTo>
                  <a:pt x="1043" y="308"/>
                  <a:pt x="1042" y="315"/>
                  <a:pt x="1044" y="316"/>
                </a:cubicBezTo>
                <a:cubicBezTo>
                  <a:pt x="1047" y="316"/>
                  <a:pt x="1053" y="327"/>
                  <a:pt x="1057" y="324"/>
                </a:cubicBezTo>
                <a:cubicBezTo>
                  <a:pt x="1061" y="321"/>
                  <a:pt x="1057" y="316"/>
                  <a:pt x="1064" y="313"/>
                </a:cubicBezTo>
                <a:cubicBezTo>
                  <a:pt x="1072" y="311"/>
                  <a:pt x="1080" y="307"/>
                  <a:pt x="1076" y="302"/>
                </a:cubicBezTo>
                <a:cubicBezTo>
                  <a:pt x="1073" y="297"/>
                  <a:pt x="1069" y="291"/>
                  <a:pt x="1076" y="295"/>
                </a:cubicBezTo>
                <a:cubicBezTo>
                  <a:pt x="1083" y="298"/>
                  <a:pt x="1089" y="296"/>
                  <a:pt x="1081" y="289"/>
                </a:cubicBezTo>
                <a:cubicBezTo>
                  <a:pt x="1074" y="281"/>
                  <a:pt x="1071" y="281"/>
                  <a:pt x="1062" y="274"/>
                </a:cubicBezTo>
                <a:cubicBezTo>
                  <a:pt x="1053" y="268"/>
                  <a:pt x="1043" y="264"/>
                  <a:pt x="1043" y="259"/>
                </a:cubicBezTo>
                <a:cubicBezTo>
                  <a:pt x="1043" y="254"/>
                  <a:pt x="1037" y="245"/>
                  <a:pt x="1046" y="248"/>
                </a:cubicBezTo>
                <a:cubicBezTo>
                  <a:pt x="1055" y="252"/>
                  <a:pt x="1087" y="269"/>
                  <a:pt x="1087" y="276"/>
                </a:cubicBezTo>
                <a:cubicBezTo>
                  <a:pt x="1087" y="283"/>
                  <a:pt x="1096" y="295"/>
                  <a:pt x="1088" y="300"/>
                </a:cubicBezTo>
                <a:cubicBezTo>
                  <a:pt x="1080" y="306"/>
                  <a:pt x="1096" y="308"/>
                  <a:pt x="1099" y="311"/>
                </a:cubicBezTo>
                <a:cubicBezTo>
                  <a:pt x="1102" y="315"/>
                  <a:pt x="1101" y="324"/>
                  <a:pt x="1110" y="322"/>
                </a:cubicBezTo>
                <a:cubicBezTo>
                  <a:pt x="1119" y="321"/>
                  <a:pt x="1126" y="322"/>
                  <a:pt x="1121" y="312"/>
                </a:cubicBezTo>
                <a:cubicBezTo>
                  <a:pt x="1116" y="303"/>
                  <a:pt x="1107" y="299"/>
                  <a:pt x="1116" y="295"/>
                </a:cubicBezTo>
                <a:cubicBezTo>
                  <a:pt x="1124" y="292"/>
                  <a:pt x="1126" y="288"/>
                  <a:pt x="1128" y="302"/>
                </a:cubicBezTo>
                <a:cubicBezTo>
                  <a:pt x="1131" y="316"/>
                  <a:pt x="1128" y="322"/>
                  <a:pt x="1148" y="322"/>
                </a:cubicBezTo>
                <a:cubicBezTo>
                  <a:pt x="1168" y="323"/>
                  <a:pt x="1181" y="317"/>
                  <a:pt x="1184" y="323"/>
                </a:cubicBezTo>
                <a:cubicBezTo>
                  <a:pt x="1186" y="329"/>
                  <a:pt x="1190" y="339"/>
                  <a:pt x="1185" y="349"/>
                </a:cubicBezTo>
                <a:close/>
                <a:moveTo>
                  <a:pt x="1218" y="286"/>
                </a:moveTo>
                <a:cubicBezTo>
                  <a:pt x="1204" y="285"/>
                  <a:pt x="1181" y="281"/>
                  <a:pt x="1170" y="281"/>
                </a:cubicBezTo>
                <a:cubicBezTo>
                  <a:pt x="1160" y="281"/>
                  <a:pt x="1155" y="283"/>
                  <a:pt x="1155" y="283"/>
                </a:cubicBezTo>
                <a:cubicBezTo>
                  <a:pt x="1146" y="281"/>
                  <a:pt x="1124" y="287"/>
                  <a:pt x="1135" y="273"/>
                </a:cubicBezTo>
                <a:cubicBezTo>
                  <a:pt x="1146" y="258"/>
                  <a:pt x="1139" y="240"/>
                  <a:pt x="1153" y="245"/>
                </a:cubicBezTo>
                <a:cubicBezTo>
                  <a:pt x="1166" y="250"/>
                  <a:pt x="1167" y="269"/>
                  <a:pt x="1176" y="258"/>
                </a:cubicBezTo>
                <a:cubicBezTo>
                  <a:pt x="1184" y="246"/>
                  <a:pt x="1193" y="232"/>
                  <a:pt x="1196" y="242"/>
                </a:cubicBezTo>
                <a:cubicBezTo>
                  <a:pt x="1198" y="251"/>
                  <a:pt x="1184" y="258"/>
                  <a:pt x="1202" y="266"/>
                </a:cubicBezTo>
                <a:cubicBezTo>
                  <a:pt x="1219" y="274"/>
                  <a:pt x="1231" y="287"/>
                  <a:pt x="1218" y="286"/>
                </a:cubicBezTo>
                <a:close/>
                <a:moveTo>
                  <a:pt x="1298" y="317"/>
                </a:moveTo>
                <a:cubicBezTo>
                  <a:pt x="1286" y="317"/>
                  <a:pt x="1271" y="315"/>
                  <a:pt x="1271" y="308"/>
                </a:cubicBezTo>
                <a:cubicBezTo>
                  <a:pt x="1271" y="301"/>
                  <a:pt x="1271" y="292"/>
                  <a:pt x="1271" y="292"/>
                </a:cubicBezTo>
                <a:cubicBezTo>
                  <a:pt x="1264" y="276"/>
                  <a:pt x="1255" y="273"/>
                  <a:pt x="1255" y="262"/>
                </a:cubicBezTo>
                <a:cubicBezTo>
                  <a:pt x="1255" y="251"/>
                  <a:pt x="1262" y="242"/>
                  <a:pt x="1276" y="242"/>
                </a:cubicBezTo>
                <a:cubicBezTo>
                  <a:pt x="1289" y="242"/>
                  <a:pt x="1296" y="240"/>
                  <a:pt x="1286" y="252"/>
                </a:cubicBezTo>
                <a:cubicBezTo>
                  <a:pt x="1276" y="263"/>
                  <a:pt x="1266" y="264"/>
                  <a:pt x="1280" y="283"/>
                </a:cubicBezTo>
                <a:cubicBezTo>
                  <a:pt x="1293" y="301"/>
                  <a:pt x="1311" y="317"/>
                  <a:pt x="1298" y="317"/>
                </a:cubicBezTo>
                <a:close/>
                <a:moveTo>
                  <a:pt x="1756" y="431"/>
                </a:moveTo>
                <a:cubicBezTo>
                  <a:pt x="1762" y="433"/>
                  <a:pt x="1764" y="405"/>
                  <a:pt x="1752" y="409"/>
                </a:cubicBezTo>
                <a:cubicBezTo>
                  <a:pt x="1739" y="413"/>
                  <a:pt x="1748" y="429"/>
                  <a:pt x="1756" y="431"/>
                </a:cubicBezTo>
                <a:close/>
                <a:moveTo>
                  <a:pt x="1773" y="511"/>
                </a:moveTo>
                <a:cubicBezTo>
                  <a:pt x="1778" y="515"/>
                  <a:pt x="1779" y="522"/>
                  <a:pt x="1778" y="532"/>
                </a:cubicBezTo>
                <a:cubicBezTo>
                  <a:pt x="1777" y="543"/>
                  <a:pt x="1768" y="542"/>
                  <a:pt x="1784" y="548"/>
                </a:cubicBezTo>
                <a:cubicBezTo>
                  <a:pt x="1800" y="555"/>
                  <a:pt x="1819" y="566"/>
                  <a:pt x="1814" y="545"/>
                </a:cubicBezTo>
                <a:cubicBezTo>
                  <a:pt x="1809" y="525"/>
                  <a:pt x="1813" y="522"/>
                  <a:pt x="1796" y="506"/>
                </a:cubicBezTo>
                <a:cubicBezTo>
                  <a:pt x="1779" y="490"/>
                  <a:pt x="1778" y="500"/>
                  <a:pt x="1776" y="487"/>
                </a:cubicBezTo>
                <a:cubicBezTo>
                  <a:pt x="1774" y="474"/>
                  <a:pt x="1770" y="449"/>
                  <a:pt x="1763" y="458"/>
                </a:cubicBezTo>
                <a:cubicBezTo>
                  <a:pt x="1757" y="467"/>
                  <a:pt x="1753" y="470"/>
                  <a:pt x="1759" y="484"/>
                </a:cubicBezTo>
                <a:cubicBezTo>
                  <a:pt x="1766" y="498"/>
                  <a:pt x="1767" y="508"/>
                  <a:pt x="1773" y="511"/>
                </a:cubicBezTo>
                <a:close/>
                <a:moveTo>
                  <a:pt x="1737" y="545"/>
                </a:moveTo>
                <a:cubicBezTo>
                  <a:pt x="1731" y="552"/>
                  <a:pt x="1720" y="568"/>
                  <a:pt x="1712" y="574"/>
                </a:cubicBezTo>
                <a:cubicBezTo>
                  <a:pt x="1704" y="580"/>
                  <a:pt x="1691" y="572"/>
                  <a:pt x="1692" y="585"/>
                </a:cubicBezTo>
                <a:cubicBezTo>
                  <a:pt x="1693" y="598"/>
                  <a:pt x="1694" y="604"/>
                  <a:pt x="1695" y="614"/>
                </a:cubicBezTo>
                <a:cubicBezTo>
                  <a:pt x="1696" y="623"/>
                  <a:pt x="1698" y="629"/>
                  <a:pt x="1712" y="629"/>
                </a:cubicBezTo>
                <a:cubicBezTo>
                  <a:pt x="1726" y="629"/>
                  <a:pt x="1733" y="633"/>
                  <a:pt x="1738" y="632"/>
                </a:cubicBezTo>
                <a:cubicBezTo>
                  <a:pt x="1742" y="630"/>
                  <a:pt x="1741" y="621"/>
                  <a:pt x="1747" y="610"/>
                </a:cubicBezTo>
                <a:cubicBezTo>
                  <a:pt x="1753" y="598"/>
                  <a:pt x="1762" y="601"/>
                  <a:pt x="1758" y="593"/>
                </a:cubicBezTo>
                <a:cubicBezTo>
                  <a:pt x="1755" y="584"/>
                  <a:pt x="1755" y="586"/>
                  <a:pt x="1755" y="578"/>
                </a:cubicBezTo>
                <a:cubicBezTo>
                  <a:pt x="1755" y="569"/>
                  <a:pt x="1759" y="575"/>
                  <a:pt x="1757" y="561"/>
                </a:cubicBezTo>
                <a:cubicBezTo>
                  <a:pt x="1754" y="546"/>
                  <a:pt x="1743" y="536"/>
                  <a:pt x="1737" y="545"/>
                </a:cubicBezTo>
                <a:close/>
                <a:moveTo>
                  <a:pt x="1936" y="632"/>
                </a:moveTo>
                <a:cubicBezTo>
                  <a:pt x="1924" y="619"/>
                  <a:pt x="1903" y="610"/>
                  <a:pt x="1895" y="611"/>
                </a:cubicBezTo>
                <a:cubicBezTo>
                  <a:pt x="1886" y="612"/>
                  <a:pt x="1879" y="625"/>
                  <a:pt x="1874" y="620"/>
                </a:cubicBezTo>
                <a:cubicBezTo>
                  <a:pt x="1869" y="615"/>
                  <a:pt x="1855" y="593"/>
                  <a:pt x="1847" y="599"/>
                </a:cubicBezTo>
                <a:cubicBezTo>
                  <a:pt x="1840" y="606"/>
                  <a:pt x="1848" y="614"/>
                  <a:pt x="1839" y="614"/>
                </a:cubicBezTo>
                <a:cubicBezTo>
                  <a:pt x="1829" y="614"/>
                  <a:pt x="1827" y="625"/>
                  <a:pt x="1825" y="610"/>
                </a:cubicBezTo>
                <a:cubicBezTo>
                  <a:pt x="1823" y="595"/>
                  <a:pt x="1815" y="587"/>
                  <a:pt x="1813" y="598"/>
                </a:cubicBezTo>
                <a:cubicBezTo>
                  <a:pt x="1811" y="610"/>
                  <a:pt x="1810" y="617"/>
                  <a:pt x="1806" y="609"/>
                </a:cubicBezTo>
                <a:cubicBezTo>
                  <a:pt x="1801" y="600"/>
                  <a:pt x="1798" y="606"/>
                  <a:pt x="1798" y="597"/>
                </a:cubicBezTo>
                <a:cubicBezTo>
                  <a:pt x="1798" y="589"/>
                  <a:pt x="1779" y="580"/>
                  <a:pt x="1772" y="589"/>
                </a:cubicBezTo>
                <a:cubicBezTo>
                  <a:pt x="1767" y="595"/>
                  <a:pt x="1765" y="596"/>
                  <a:pt x="1763" y="609"/>
                </a:cubicBezTo>
                <a:cubicBezTo>
                  <a:pt x="1761" y="622"/>
                  <a:pt x="1757" y="643"/>
                  <a:pt x="1767" y="637"/>
                </a:cubicBezTo>
                <a:cubicBezTo>
                  <a:pt x="1777" y="632"/>
                  <a:pt x="1779" y="636"/>
                  <a:pt x="1784" y="630"/>
                </a:cubicBezTo>
                <a:cubicBezTo>
                  <a:pt x="1789" y="623"/>
                  <a:pt x="1794" y="619"/>
                  <a:pt x="1803" y="623"/>
                </a:cubicBezTo>
                <a:cubicBezTo>
                  <a:pt x="1811" y="627"/>
                  <a:pt x="1808" y="627"/>
                  <a:pt x="1823" y="625"/>
                </a:cubicBezTo>
                <a:cubicBezTo>
                  <a:pt x="1838" y="623"/>
                  <a:pt x="1845" y="623"/>
                  <a:pt x="1856" y="630"/>
                </a:cubicBezTo>
                <a:cubicBezTo>
                  <a:pt x="1866" y="636"/>
                  <a:pt x="1887" y="632"/>
                  <a:pt x="1887" y="639"/>
                </a:cubicBezTo>
                <a:cubicBezTo>
                  <a:pt x="1887" y="646"/>
                  <a:pt x="1865" y="650"/>
                  <a:pt x="1887" y="657"/>
                </a:cubicBezTo>
                <a:cubicBezTo>
                  <a:pt x="1909" y="664"/>
                  <a:pt x="1914" y="679"/>
                  <a:pt x="1920" y="671"/>
                </a:cubicBezTo>
                <a:cubicBezTo>
                  <a:pt x="1927" y="664"/>
                  <a:pt x="1936" y="653"/>
                  <a:pt x="1943" y="661"/>
                </a:cubicBezTo>
                <a:cubicBezTo>
                  <a:pt x="1949" y="668"/>
                  <a:pt x="1975" y="689"/>
                  <a:pt x="1970" y="678"/>
                </a:cubicBezTo>
                <a:cubicBezTo>
                  <a:pt x="1966" y="667"/>
                  <a:pt x="1967" y="656"/>
                  <a:pt x="1982" y="644"/>
                </a:cubicBezTo>
                <a:cubicBezTo>
                  <a:pt x="1997" y="632"/>
                  <a:pt x="1993" y="626"/>
                  <a:pt x="1986" y="626"/>
                </a:cubicBezTo>
                <a:cubicBezTo>
                  <a:pt x="1980" y="626"/>
                  <a:pt x="1980" y="634"/>
                  <a:pt x="1965" y="636"/>
                </a:cubicBezTo>
                <a:cubicBezTo>
                  <a:pt x="1949" y="638"/>
                  <a:pt x="1949" y="646"/>
                  <a:pt x="1936" y="632"/>
                </a:cubicBezTo>
                <a:close/>
                <a:moveTo>
                  <a:pt x="1943" y="755"/>
                </a:moveTo>
                <a:cubicBezTo>
                  <a:pt x="1934" y="733"/>
                  <a:pt x="1934" y="716"/>
                  <a:pt x="1930" y="706"/>
                </a:cubicBezTo>
                <a:cubicBezTo>
                  <a:pt x="1925" y="697"/>
                  <a:pt x="1929" y="685"/>
                  <a:pt x="1914" y="685"/>
                </a:cubicBezTo>
                <a:cubicBezTo>
                  <a:pt x="1909" y="685"/>
                  <a:pt x="1909" y="689"/>
                  <a:pt x="1904" y="702"/>
                </a:cubicBezTo>
                <a:cubicBezTo>
                  <a:pt x="1899" y="714"/>
                  <a:pt x="1905" y="737"/>
                  <a:pt x="1893" y="734"/>
                </a:cubicBezTo>
                <a:cubicBezTo>
                  <a:pt x="1880" y="731"/>
                  <a:pt x="1875" y="725"/>
                  <a:pt x="1872" y="713"/>
                </a:cubicBezTo>
                <a:cubicBezTo>
                  <a:pt x="1869" y="701"/>
                  <a:pt x="1876" y="689"/>
                  <a:pt x="1866" y="689"/>
                </a:cubicBezTo>
                <a:cubicBezTo>
                  <a:pt x="1857" y="689"/>
                  <a:pt x="1830" y="683"/>
                  <a:pt x="1824" y="693"/>
                </a:cubicBezTo>
                <a:cubicBezTo>
                  <a:pt x="1817" y="703"/>
                  <a:pt x="1826" y="707"/>
                  <a:pt x="1811" y="707"/>
                </a:cubicBezTo>
                <a:cubicBezTo>
                  <a:pt x="1797" y="707"/>
                  <a:pt x="1792" y="707"/>
                  <a:pt x="1784" y="717"/>
                </a:cubicBezTo>
                <a:cubicBezTo>
                  <a:pt x="1776" y="726"/>
                  <a:pt x="1766" y="753"/>
                  <a:pt x="1725" y="755"/>
                </a:cubicBezTo>
                <a:cubicBezTo>
                  <a:pt x="1685" y="756"/>
                  <a:pt x="1705" y="778"/>
                  <a:pt x="1705" y="802"/>
                </a:cubicBezTo>
                <a:cubicBezTo>
                  <a:pt x="1705" y="825"/>
                  <a:pt x="1684" y="840"/>
                  <a:pt x="1693" y="848"/>
                </a:cubicBezTo>
                <a:cubicBezTo>
                  <a:pt x="1703" y="857"/>
                  <a:pt x="1690" y="868"/>
                  <a:pt x="1710" y="861"/>
                </a:cubicBezTo>
                <a:cubicBezTo>
                  <a:pt x="1730" y="855"/>
                  <a:pt x="1748" y="853"/>
                  <a:pt x="1779" y="848"/>
                </a:cubicBezTo>
                <a:cubicBezTo>
                  <a:pt x="1810" y="843"/>
                  <a:pt x="1825" y="842"/>
                  <a:pt x="1826" y="857"/>
                </a:cubicBezTo>
                <a:cubicBezTo>
                  <a:pt x="1827" y="872"/>
                  <a:pt x="1822" y="861"/>
                  <a:pt x="1834" y="864"/>
                </a:cubicBezTo>
                <a:cubicBezTo>
                  <a:pt x="1846" y="867"/>
                  <a:pt x="1833" y="887"/>
                  <a:pt x="1847" y="889"/>
                </a:cubicBezTo>
                <a:cubicBezTo>
                  <a:pt x="1862" y="891"/>
                  <a:pt x="1853" y="901"/>
                  <a:pt x="1865" y="901"/>
                </a:cubicBezTo>
                <a:cubicBezTo>
                  <a:pt x="1878" y="901"/>
                  <a:pt x="1882" y="914"/>
                  <a:pt x="1872" y="914"/>
                </a:cubicBezTo>
                <a:cubicBezTo>
                  <a:pt x="1862" y="914"/>
                  <a:pt x="1846" y="936"/>
                  <a:pt x="1862" y="929"/>
                </a:cubicBezTo>
                <a:cubicBezTo>
                  <a:pt x="1877" y="921"/>
                  <a:pt x="1892" y="919"/>
                  <a:pt x="1892" y="908"/>
                </a:cubicBezTo>
                <a:cubicBezTo>
                  <a:pt x="1892" y="896"/>
                  <a:pt x="1890" y="895"/>
                  <a:pt x="1908" y="881"/>
                </a:cubicBezTo>
                <a:cubicBezTo>
                  <a:pt x="1926" y="867"/>
                  <a:pt x="1967" y="833"/>
                  <a:pt x="1965" y="806"/>
                </a:cubicBezTo>
                <a:cubicBezTo>
                  <a:pt x="1962" y="778"/>
                  <a:pt x="1951" y="776"/>
                  <a:pt x="1943" y="755"/>
                </a:cubicBezTo>
                <a:close/>
                <a:moveTo>
                  <a:pt x="2067" y="868"/>
                </a:moveTo>
                <a:cubicBezTo>
                  <a:pt x="2059" y="864"/>
                  <a:pt x="2059" y="871"/>
                  <a:pt x="2054" y="885"/>
                </a:cubicBezTo>
                <a:cubicBezTo>
                  <a:pt x="2050" y="899"/>
                  <a:pt x="2026" y="905"/>
                  <a:pt x="2022" y="908"/>
                </a:cubicBezTo>
                <a:cubicBezTo>
                  <a:pt x="2019" y="911"/>
                  <a:pt x="2011" y="919"/>
                  <a:pt x="2011" y="919"/>
                </a:cubicBezTo>
                <a:cubicBezTo>
                  <a:pt x="1993" y="930"/>
                  <a:pt x="1958" y="942"/>
                  <a:pt x="1967" y="951"/>
                </a:cubicBezTo>
                <a:cubicBezTo>
                  <a:pt x="1975" y="961"/>
                  <a:pt x="1981" y="955"/>
                  <a:pt x="2002" y="945"/>
                </a:cubicBezTo>
                <a:cubicBezTo>
                  <a:pt x="2022" y="934"/>
                  <a:pt x="2028" y="921"/>
                  <a:pt x="2039" y="913"/>
                </a:cubicBezTo>
                <a:cubicBezTo>
                  <a:pt x="2051" y="906"/>
                  <a:pt x="2057" y="907"/>
                  <a:pt x="2066" y="897"/>
                </a:cubicBezTo>
                <a:cubicBezTo>
                  <a:pt x="2074" y="888"/>
                  <a:pt x="2074" y="872"/>
                  <a:pt x="2067" y="868"/>
                </a:cubicBezTo>
                <a:close/>
              </a:path>
            </a:pathLst>
          </a:custGeom>
          <a:gradFill>
            <a:gsLst>
              <a:gs pos="0">
                <a:srgbClr val="A11318">
                  <a:alpha val="64000"/>
                </a:srgbClr>
              </a:gs>
              <a:gs pos="100000">
                <a:srgbClr val="0D0202">
                  <a:alpha val="6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0" y="336459"/>
            <a:ext cx="3714433" cy="720080"/>
            <a:chOff x="0" y="419410"/>
            <a:chExt cx="3714433" cy="720080"/>
          </a:xfrm>
        </p:grpSpPr>
        <p:sp>
          <p:nvSpPr>
            <p:cNvPr id="6" name="矩形 5"/>
            <p:cNvSpPr/>
            <p:nvPr/>
          </p:nvSpPr>
          <p:spPr>
            <a:xfrm>
              <a:off x="0" y="419410"/>
              <a:ext cx="485774" cy="720080"/>
            </a:xfrm>
            <a:prstGeom prst="rect">
              <a:avLst/>
            </a:prstGeom>
            <a:gradFill flip="none" rotWithShape="1"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714023" y="895601"/>
              <a:ext cx="3000410" cy="0"/>
            </a:xfrm>
            <a:prstGeom prst="line">
              <a:avLst/>
            </a:prstGeom>
            <a:ln>
              <a:gradFill flip="none" rotWithShape="1">
                <a:gsLst>
                  <a:gs pos="77498">
                    <a:srgbClr val="98D4AF"/>
                  </a:gs>
                  <a:gs pos="24312">
                    <a:srgbClr val="FFC000"/>
                  </a:gs>
                  <a:gs pos="51400">
                    <a:srgbClr val="A11318"/>
                  </a:gs>
                  <a:gs pos="0">
                    <a:srgbClr val="0D0202"/>
                  </a:gs>
                  <a:gs pos="100000">
                    <a:srgbClr val="0D020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/>
            <p:cNvSpPr/>
            <p:nvPr/>
          </p:nvSpPr>
          <p:spPr>
            <a:xfrm>
              <a:off x="530208" y="419410"/>
              <a:ext cx="45719" cy="720080"/>
            </a:xfrm>
            <a:prstGeom prst="rect">
              <a:avLst/>
            </a:prstGeom>
            <a:solidFill>
              <a:srgbClr val="A113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55" r="12132"/>
          <a:stretch>
            <a:fillRect/>
          </a:stretch>
        </p:blipFill>
        <p:spPr>
          <a:xfrm>
            <a:off x="6599262" y="1628800"/>
            <a:ext cx="5234665" cy="4258814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91" b="6496"/>
          <a:stretch>
            <a:fillRect/>
          </a:stretch>
        </p:blipFill>
        <p:spPr>
          <a:xfrm>
            <a:off x="6849268" y="1972071"/>
            <a:ext cx="4646046" cy="2676526"/>
          </a:xfrm>
          <a:prstGeom prst="rect">
            <a:avLst/>
          </a:prstGeom>
        </p:spPr>
      </p:pic>
      <p:grpSp>
        <p:nvGrpSpPr>
          <p:cNvPr id="19" name="组合 18"/>
          <p:cNvGrpSpPr/>
          <p:nvPr/>
        </p:nvGrpSpPr>
        <p:grpSpPr>
          <a:xfrm rot="5400000">
            <a:off x="910630" y="2158072"/>
            <a:ext cx="504597" cy="555057"/>
            <a:chOff x="6454775" y="1584325"/>
            <a:chExt cx="698500" cy="768350"/>
          </a:xfrm>
          <a:solidFill>
            <a:srgbClr val="A11318"/>
          </a:solidFill>
        </p:grpSpPr>
        <p:sp>
          <p:nvSpPr>
            <p:cNvPr id="20" name="Freeform 87"/>
            <p:cNvSpPr>
              <a:spLocks noEditPoints="1"/>
            </p:cNvSpPr>
            <p:nvPr/>
          </p:nvSpPr>
          <p:spPr bwMode="auto">
            <a:xfrm>
              <a:off x="6599238" y="1736725"/>
              <a:ext cx="401638" cy="615950"/>
            </a:xfrm>
            <a:custGeom>
              <a:avLst/>
              <a:gdLst>
                <a:gd name="T0" fmla="*/ 54 w 105"/>
                <a:gd name="T1" fmla="*/ 142 h 162"/>
                <a:gd name="T2" fmla="*/ 28 w 105"/>
                <a:gd name="T3" fmla="*/ 138 h 162"/>
                <a:gd name="T4" fmla="*/ 24 w 105"/>
                <a:gd name="T5" fmla="*/ 141 h 162"/>
                <a:gd name="T6" fmla="*/ 27 w 105"/>
                <a:gd name="T7" fmla="*/ 146 h 162"/>
                <a:gd name="T8" fmla="*/ 53 w 105"/>
                <a:gd name="T9" fmla="*/ 149 h 162"/>
                <a:gd name="T10" fmla="*/ 57 w 105"/>
                <a:gd name="T11" fmla="*/ 146 h 162"/>
                <a:gd name="T12" fmla="*/ 54 w 105"/>
                <a:gd name="T13" fmla="*/ 142 h 162"/>
                <a:gd name="T14" fmla="*/ 59 w 105"/>
                <a:gd name="T15" fmla="*/ 130 h 162"/>
                <a:gd name="T16" fmla="*/ 27 w 105"/>
                <a:gd name="T17" fmla="*/ 126 h 162"/>
                <a:gd name="T18" fmla="*/ 23 w 105"/>
                <a:gd name="T19" fmla="*/ 129 h 162"/>
                <a:gd name="T20" fmla="*/ 26 w 105"/>
                <a:gd name="T21" fmla="*/ 133 h 162"/>
                <a:gd name="T22" fmla="*/ 58 w 105"/>
                <a:gd name="T23" fmla="*/ 137 h 162"/>
                <a:gd name="T24" fmla="*/ 62 w 105"/>
                <a:gd name="T25" fmla="*/ 134 h 162"/>
                <a:gd name="T26" fmla="*/ 59 w 105"/>
                <a:gd name="T27" fmla="*/ 130 h 162"/>
                <a:gd name="T28" fmla="*/ 38 w 105"/>
                <a:gd name="T29" fmla="*/ 162 h 162"/>
                <a:gd name="T30" fmla="*/ 49 w 105"/>
                <a:gd name="T31" fmla="*/ 154 h 162"/>
                <a:gd name="T32" fmla="*/ 30 w 105"/>
                <a:gd name="T33" fmla="*/ 152 h 162"/>
                <a:gd name="T34" fmla="*/ 38 w 105"/>
                <a:gd name="T35" fmla="*/ 162 h 162"/>
                <a:gd name="T36" fmla="*/ 89 w 105"/>
                <a:gd name="T37" fmla="*/ 14 h 162"/>
                <a:gd name="T38" fmla="*/ 59 w 105"/>
                <a:gd name="T39" fmla="*/ 1 h 162"/>
                <a:gd name="T40" fmla="*/ 26 w 105"/>
                <a:gd name="T41" fmla="*/ 6 h 162"/>
                <a:gd name="T42" fmla="*/ 4 w 105"/>
                <a:gd name="T43" fmla="*/ 38 h 162"/>
                <a:gd name="T44" fmla="*/ 24 w 105"/>
                <a:gd name="T45" fmla="*/ 98 h 162"/>
                <a:gd name="T46" fmla="*/ 44 w 105"/>
                <a:gd name="T47" fmla="*/ 120 h 162"/>
                <a:gd name="T48" fmla="*/ 68 w 105"/>
                <a:gd name="T49" fmla="*/ 104 h 162"/>
                <a:gd name="T50" fmla="*/ 103 w 105"/>
                <a:gd name="T51" fmla="*/ 51 h 162"/>
                <a:gd name="T52" fmla="*/ 89 w 105"/>
                <a:gd name="T53" fmla="*/ 14 h 162"/>
                <a:gd name="T54" fmla="*/ 38 w 105"/>
                <a:gd name="T55" fmla="*/ 20 h 162"/>
                <a:gd name="T56" fmla="*/ 21 w 105"/>
                <a:gd name="T57" fmla="*/ 46 h 162"/>
                <a:gd name="T58" fmla="*/ 16 w 105"/>
                <a:gd name="T59" fmla="*/ 50 h 162"/>
                <a:gd name="T60" fmla="*/ 12 w 105"/>
                <a:gd name="T61" fmla="*/ 44 h 162"/>
                <a:gd name="T62" fmla="*/ 32 w 105"/>
                <a:gd name="T63" fmla="*/ 12 h 162"/>
                <a:gd name="T64" fmla="*/ 40 w 105"/>
                <a:gd name="T65" fmla="*/ 13 h 162"/>
                <a:gd name="T66" fmla="*/ 38 w 105"/>
                <a:gd name="T67" fmla="*/ 2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5" h="162">
                  <a:moveTo>
                    <a:pt x="54" y="142"/>
                  </a:moveTo>
                  <a:cubicBezTo>
                    <a:pt x="28" y="138"/>
                    <a:pt x="28" y="138"/>
                    <a:pt x="28" y="138"/>
                  </a:cubicBezTo>
                  <a:cubicBezTo>
                    <a:pt x="26" y="138"/>
                    <a:pt x="24" y="139"/>
                    <a:pt x="24" y="141"/>
                  </a:cubicBezTo>
                  <a:cubicBezTo>
                    <a:pt x="24" y="143"/>
                    <a:pt x="25" y="145"/>
                    <a:pt x="27" y="146"/>
                  </a:cubicBezTo>
                  <a:cubicBezTo>
                    <a:pt x="53" y="149"/>
                    <a:pt x="53" y="149"/>
                    <a:pt x="53" y="149"/>
                  </a:cubicBezTo>
                  <a:cubicBezTo>
                    <a:pt x="55" y="149"/>
                    <a:pt x="57" y="148"/>
                    <a:pt x="57" y="146"/>
                  </a:cubicBezTo>
                  <a:cubicBezTo>
                    <a:pt x="58" y="144"/>
                    <a:pt x="56" y="142"/>
                    <a:pt x="54" y="142"/>
                  </a:cubicBezTo>
                  <a:close/>
                  <a:moveTo>
                    <a:pt x="59" y="130"/>
                  </a:moveTo>
                  <a:cubicBezTo>
                    <a:pt x="27" y="126"/>
                    <a:pt x="27" y="126"/>
                    <a:pt x="27" y="126"/>
                  </a:cubicBezTo>
                  <a:cubicBezTo>
                    <a:pt x="25" y="125"/>
                    <a:pt x="23" y="127"/>
                    <a:pt x="23" y="129"/>
                  </a:cubicBezTo>
                  <a:cubicBezTo>
                    <a:pt x="23" y="131"/>
                    <a:pt x="24" y="133"/>
                    <a:pt x="26" y="133"/>
                  </a:cubicBezTo>
                  <a:cubicBezTo>
                    <a:pt x="58" y="137"/>
                    <a:pt x="58" y="137"/>
                    <a:pt x="58" y="137"/>
                  </a:cubicBezTo>
                  <a:cubicBezTo>
                    <a:pt x="60" y="137"/>
                    <a:pt x="62" y="136"/>
                    <a:pt x="62" y="134"/>
                  </a:cubicBezTo>
                  <a:cubicBezTo>
                    <a:pt x="62" y="132"/>
                    <a:pt x="61" y="130"/>
                    <a:pt x="59" y="130"/>
                  </a:cubicBezTo>
                  <a:close/>
                  <a:moveTo>
                    <a:pt x="38" y="162"/>
                  </a:moveTo>
                  <a:cubicBezTo>
                    <a:pt x="43" y="162"/>
                    <a:pt x="48" y="159"/>
                    <a:pt x="49" y="154"/>
                  </a:cubicBezTo>
                  <a:cubicBezTo>
                    <a:pt x="30" y="152"/>
                    <a:pt x="30" y="152"/>
                    <a:pt x="30" y="152"/>
                  </a:cubicBezTo>
                  <a:cubicBezTo>
                    <a:pt x="30" y="157"/>
                    <a:pt x="34" y="161"/>
                    <a:pt x="38" y="162"/>
                  </a:cubicBezTo>
                  <a:close/>
                  <a:moveTo>
                    <a:pt x="89" y="14"/>
                  </a:moveTo>
                  <a:cubicBezTo>
                    <a:pt x="83" y="8"/>
                    <a:pt x="71" y="3"/>
                    <a:pt x="59" y="1"/>
                  </a:cubicBezTo>
                  <a:cubicBezTo>
                    <a:pt x="46" y="0"/>
                    <a:pt x="34" y="2"/>
                    <a:pt x="26" y="6"/>
                  </a:cubicBezTo>
                  <a:cubicBezTo>
                    <a:pt x="15" y="11"/>
                    <a:pt x="6" y="21"/>
                    <a:pt x="4" y="38"/>
                  </a:cubicBezTo>
                  <a:cubicBezTo>
                    <a:pt x="0" y="68"/>
                    <a:pt x="18" y="74"/>
                    <a:pt x="24" y="98"/>
                  </a:cubicBezTo>
                  <a:cubicBezTo>
                    <a:pt x="29" y="114"/>
                    <a:pt x="32" y="118"/>
                    <a:pt x="44" y="120"/>
                  </a:cubicBezTo>
                  <a:cubicBezTo>
                    <a:pt x="55" y="121"/>
                    <a:pt x="60" y="118"/>
                    <a:pt x="68" y="104"/>
                  </a:cubicBezTo>
                  <a:cubicBezTo>
                    <a:pt x="80" y="82"/>
                    <a:pt x="99" y="80"/>
                    <a:pt x="103" y="51"/>
                  </a:cubicBezTo>
                  <a:cubicBezTo>
                    <a:pt x="105" y="33"/>
                    <a:pt x="98" y="21"/>
                    <a:pt x="89" y="14"/>
                  </a:cubicBezTo>
                  <a:close/>
                  <a:moveTo>
                    <a:pt x="38" y="20"/>
                  </a:moveTo>
                  <a:cubicBezTo>
                    <a:pt x="28" y="25"/>
                    <a:pt x="23" y="33"/>
                    <a:pt x="21" y="46"/>
                  </a:cubicBezTo>
                  <a:cubicBezTo>
                    <a:pt x="21" y="46"/>
                    <a:pt x="20" y="50"/>
                    <a:pt x="16" y="50"/>
                  </a:cubicBezTo>
                  <a:cubicBezTo>
                    <a:pt x="12" y="49"/>
                    <a:pt x="12" y="44"/>
                    <a:pt x="12" y="44"/>
                  </a:cubicBezTo>
                  <a:cubicBezTo>
                    <a:pt x="14" y="29"/>
                    <a:pt x="19" y="18"/>
                    <a:pt x="32" y="12"/>
                  </a:cubicBezTo>
                  <a:cubicBezTo>
                    <a:pt x="32" y="12"/>
                    <a:pt x="38" y="9"/>
                    <a:pt x="40" y="13"/>
                  </a:cubicBezTo>
                  <a:cubicBezTo>
                    <a:pt x="42" y="16"/>
                    <a:pt x="38" y="20"/>
                    <a:pt x="3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" name="Freeform 88"/>
            <p:cNvSpPr/>
            <p:nvPr/>
          </p:nvSpPr>
          <p:spPr bwMode="auto">
            <a:xfrm>
              <a:off x="6816725" y="1584325"/>
              <a:ext cx="42863" cy="106363"/>
            </a:xfrm>
            <a:custGeom>
              <a:avLst/>
              <a:gdLst>
                <a:gd name="T0" fmla="*/ 8 w 11"/>
                <a:gd name="T1" fmla="*/ 24 h 28"/>
                <a:gd name="T2" fmla="*/ 4 w 11"/>
                <a:gd name="T3" fmla="*/ 28 h 28"/>
                <a:gd name="T4" fmla="*/ 4 w 11"/>
                <a:gd name="T5" fmla="*/ 28 h 28"/>
                <a:gd name="T6" fmla="*/ 0 w 11"/>
                <a:gd name="T7" fmla="*/ 23 h 28"/>
                <a:gd name="T8" fmla="*/ 3 w 11"/>
                <a:gd name="T9" fmla="*/ 3 h 28"/>
                <a:gd name="T10" fmla="*/ 7 w 11"/>
                <a:gd name="T11" fmla="*/ 0 h 28"/>
                <a:gd name="T12" fmla="*/ 7 w 11"/>
                <a:gd name="T13" fmla="*/ 0 h 28"/>
                <a:gd name="T14" fmla="*/ 11 w 11"/>
                <a:gd name="T15" fmla="*/ 5 h 28"/>
                <a:gd name="T16" fmla="*/ 8 w 11"/>
                <a:gd name="T17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28">
                  <a:moveTo>
                    <a:pt x="8" y="24"/>
                  </a:moveTo>
                  <a:cubicBezTo>
                    <a:pt x="8" y="27"/>
                    <a:pt x="6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1" y="28"/>
                    <a:pt x="0" y="26"/>
                    <a:pt x="0" y="2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5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1" y="2"/>
                    <a:pt x="11" y="5"/>
                  </a:cubicBezTo>
                  <a:lnTo>
                    <a:pt x="8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" name="Freeform 89"/>
            <p:cNvSpPr/>
            <p:nvPr/>
          </p:nvSpPr>
          <p:spPr bwMode="auto">
            <a:xfrm>
              <a:off x="6580188" y="1633538"/>
              <a:ext cx="84138" cy="95250"/>
            </a:xfrm>
            <a:custGeom>
              <a:avLst/>
              <a:gdLst>
                <a:gd name="T0" fmla="*/ 20 w 22"/>
                <a:gd name="T1" fmla="*/ 18 h 25"/>
                <a:gd name="T2" fmla="*/ 19 w 22"/>
                <a:gd name="T3" fmla="*/ 24 h 25"/>
                <a:gd name="T4" fmla="*/ 19 w 22"/>
                <a:gd name="T5" fmla="*/ 24 h 25"/>
                <a:gd name="T6" fmla="*/ 14 w 22"/>
                <a:gd name="T7" fmla="*/ 23 h 25"/>
                <a:gd name="T8" fmla="*/ 1 w 22"/>
                <a:gd name="T9" fmla="*/ 7 h 25"/>
                <a:gd name="T10" fmla="*/ 2 w 22"/>
                <a:gd name="T11" fmla="*/ 1 h 25"/>
                <a:gd name="T12" fmla="*/ 2 w 22"/>
                <a:gd name="T13" fmla="*/ 1 h 25"/>
                <a:gd name="T14" fmla="*/ 8 w 22"/>
                <a:gd name="T15" fmla="*/ 2 h 25"/>
                <a:gd name="T16" fmla="*/ 20 w 22"/>
                <a:gd name="T17" fmla="*/ 1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5">
                  <a:moveTo>
                    <a:pt x="20" y="18"/>
                  </a:moveTo>
                  <a:cubicBezTo>
                    <a:pt x="22" y="20"/>
                    <a:pt x="21" y="22"/>
                    <a:pt x="19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8" y="25"/>
                    <a:pt x="15" y="25"/>
                    <a:pt x="14" y="23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4" y="0"/>
                    <a:pt x="7" y="0"/>
                    <a:pt x="8" y="2"/>
                  </a:cubicBezTo>
                  <a:lnTo>
                    <a:pt x="2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" name="Freeform 90"/>
            <p:cNvSpPr/>
            <p:nvPr/>
          </p:nvSpPr>
          <p:spPr bwMode="auto">
            <a:xfrm>
              <a:off x="6988175" y="1690688"/>
              <a:ext cx="95250" cy="84138"/>
            </a:xfrm>
            <a:custGeom>
              <a:avLst/>
              <a:gdLst>
                <a:gd name="T0" fmla="*/ 2 w 25"/>
                <a:gd name="T1" fmla="*/ 14 h 22"/>
                <a:gd name="T2" fmla="*/ 1 w 25"/>
                <a:gd name="T3" fmla="*/ 20 h 22"/>
                <a:gd name="T4" fmla="*/ 1 w 25"/>
                <a:gd name="T5" fmla="*/ 20 h 22"/>
                <a:gd name="T6" fmla="*/ 7 w 25"/>
                <a:gd name="T7" fmla="*/ 21 h 22"/>
                <a:gd name="T8" fmla="*/ 23 w 25"/>
                <a:gd name="T9" fmla="*/ 9 h 22"/>
                <a:gd name="T10" fmla="*/ 24 w 25"/>
                <a:gd name="T11" fmla="*/ 3 h 22"/>
                <a:gd name="T12" fmla="*/ 24 w 25"/>
                <a:gd name="T13" fmla="*/ 3 h 22"/>
                <a:gd name="T14" fmla="*/ 18 w 25"/>
                <a:gd name="T15" fmla="*/ 2 h 22"/>
                <a:gd name="T16" fmla="*/ 2 w 25"/>
                <a:gd name="T1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2">
                  <a:moveTo>
                    <a:pt x="2" y="14"/>
                  </a:moveTo>
                  <a:cubicBezTo>
                    <a:pt x="0" y="16"/>
                    <a:pt x="0" y="18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3" y="22"/>
                    <a:pt x="5" y="22"/>
                    <a:pt x="7" y="21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5" y="7"/>
                    <a:pt x="25" y="5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2" y="1"/>
                    <a:pt x="20" y="0"/>
                    <a:pt x="18" y="2"/>
                  </a:cubicBezTo>
                  <a:lnTo>
                    <a:pt x="2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4" name="Freeform 91"/>
            <p:cNvSpPr/>
            <p:nvPr/>
          </p:nvSpPr>
          <p:spPr bwMode="auto">
            <a:xfrm>
              <a:off x="6454775" y="1854200"/>
              <a:ext cx="109538" cy="46038"/>
            </a:xfrm>
            <a:custGeom>
              <a:avLst/>
              <a:gdLst>
                <a:gd name="T0" fmla="*/ 25 w 29"/>
                <a:gd name="T1" fmla="*/ 3 h 12"/>
                <a:gd name="T2" fmla="*/ 28 w 29"/>
                <a:gd name="T3" fmla="*/ 8 h 12"/>
                <a:gd name="T4" fmla="*/ 28 w 29"/>
                <a:gd name="T5" fmla="*/ 8 h 12"/>
                <a:gd name="T6" fmla="*/ 24 w 29"/>
                <a:gd name="T7" fmla="*/ 12 h 12"/>
                <a:gd name="T8" fmla="*/ 4 w 29"/>
                <a:gd name="T9" fmla="*/ 9 h 12"/>
                <a:gd name="T10" fmla="*/ 0 w 29"/>
                <a:gd name="T11" fmla="*/ 4 h 12"/>
                <a:gd name="T12" fmla="*/ 0 w 29"/>
                <a:gd name="T13" fmla="*/ 4 h 12"/>
                <a:gd name="T14" fmla="*/ 5 w 29"/>
                <a:gd name="T15" fmla="*/ 1 h 12"/>
                <a:gd name="T16" fmla="*/ 25 w 29"/>
                <a:gd name="T17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">
                  <a:moveTo>
                    <a:pt x="25" y="3"/>
                  </a:moveTo>
                  <a:cubicBezTo>
                    <a:pt x="27" y="4"/>
                    <a:pt x="29" y="6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10"/>
                    <a:pt x="26" y="12"/>
                    <a:pt x="24" y="12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9"/>
                    <a:pt x="0" y="7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3" y="0"/>
                    <a:pt x="5" y="1"/>
                  </a:cubicBezTo>
                  <a:lnTo>
                    <a:pt x="2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5" name="Freeform 92"/>
            <p:cNvSpPr/>
            <p:nvPr/>
          </p:nvSpPr>
          <p:spPr bwMode="auto">
            <a:xfrm>
              <a:off x="7042150" y="1930400"/>
              <a:ext cx="111125" cy="41275"/>
            </a:xfrm>
            <a:custGeom>
              <a:avLst/>
              <a:gdLst>
                <a:gd name="T0" fmla="*/ 25 w 29"/>
                <a:gd name="T1" fmla="*/ 3 h 11"/>
                <a:gd name="T2" fmla="*/ 28 w 29"/>
                <a:gd name="T3" fmla="*/ 7 h 11"/>
                <a:gd name="T4" fmla="*/ 28 w 29"/>
                <a:gd name="T5" fmla="*/ 7 h 11"/>
                <a:gd name="T6" fmla="*/ 24 w 29"/>
                <a:gd name="T7" fmla="*/ 11 h 11"/>
                <a:gd name="T8" fmla="*/ 4 w 29"/>
                <a:gd name="T9" fmla="*/ 9 h 11"/>
                <a:gd name="T10" fmla="*/ 0 w 29"/>
                <a:gd name="T11" fmla="*/ 4 h 11"/>
                <a:gd name="T12" fmla="*/ 0 w 29"/>
                <a:gd name="T13" fmla="*/ 4 h 11"/>
                <a:gd name="T14" fmla="*/ 5 w 29"/>
                <a:gd name="T15" fmla="*/ 0 h 11"/>
                <a:gd name="T16" fmla="*/ 25 w 29"/>
                <a:gd name="T17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1">
                  <a:moveTo>
                    <a:pt x="25" y="3"/>
                  </a:moveTo>
                  <a:cubicBezTo>
                    <a:pt x="27" y="3"/>
                    <a:pt x="29" y="5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10"/>
                    <a:pt x="26" y="11"/>
                    <a:pt x="24" y="11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3" y="0"/>
                    <a:pt x="5" y="0"/>
                  </a:cubicBezTo>
                  <a:lnTo>
                    <a:pt x="25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6" name="矩形 25"/>
          <p:cNvSpPr/>
          <p:nvPr/>
        </p:nvSpPr>
        <p:spPr>
          <a:xfrm>
            <a:off x="3015615" y="4311650"/>
            <a:ext cx="3996690" cy="224853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Better sales visibility</a:t>
            </a:r>
            <a:endParaRPr lang="en-US" altLang="en-US" sz="16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indent="0" algn="just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en-US" sz="16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Smarter promotions &amp;</a:t>
            </a:r>
            <a:r>
              <a:rPr lang="en-US" altLang="en-US" sz="16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en-US" sz="16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staffing</a:t>
            </a:r>
            <a:endParaRPr lang="en-US" altLang="en-US" sz="1600" dirty="0">
              <a:solidFill>
                <a:schemeClr val="bg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en-US" sz="16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Improved customer engagement</a:t>
            </a:r>
            <a:endParaRPr lang="en-US" altLang="en-US" sz="1600" dirty="0">
              <a:solidFill>
                <a:schemeClr val="bg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en-US" sz="1600" dirty="0">
              <a:solidFill>
                <a:schemeClr val="bg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en-US" sz="1600" dirty="0">
                <a:solidFill>
                  <a:schemeClr val="bg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Enhanced profitability</a:t>
            </a:r>
            <a:endParaRPr lang="en-US" altLang="en-US" sz="1600" dirty="0">
              <a:solidFill>
                <a:schemeClr val="bg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直角三角形 17"/>
          <p:cNvSpPr/>
          <p:nvPr/>
        </p:nvSpPr>
        <p:spPr>
          <a:xfrm flipH="1" flipV="1">
            <a:off x="9806940" y="1973764"/>
            <a:ext cx="1688374" cy="2669842"/>
          </a:xfrm>
          <a:prstGeom prst="rtTriangle">
            <a:avLst/>
          </a:prstGeom>
          <a:solidFill>
            <a:schemeClr val="tx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12215" y="308610"/>
            <a:ext cx="4269105" cy="5080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en-US" sz="2800" spc="3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Business Impact</a:t>
            </a:r>
            <a:endParaRPr lang="en-US" altLang="en-US" sz="2800" spc="3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lang="en-US" altLang="en-US" sz="2800" spc="3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378682" y="1381603"/>
            <a:ext cx="4680785" cy="3200319"/>
            <a:chOff x="1615392" y="1442785"/>
            <a:chExt cx="4680785" cy="3200319"/>
          </a:xfrm>
        </p:grpSpPr>
        <p:grpSp>
          <p:nvGrpSpPr>
            <p:cNvPr id="4" name="组合 10"/>
            <p:cNvGrpSpPr/>
            <p:nvPr/>
          </p:nvGrpSpPr>
          <p:grpSpPr>
            <a:xfrm flipH="1">
              <a:off x="2598998" y="1947228"/>
              <a:ext cx="2151062" cy="1392238"/>
              <a:chOff x="2453894" y="1868043"/>
              <a:chExt cx="2151062" cy="1392238"/>
            </a:xfrm>
          </p:grpSpPr>
          <p:cxnSp>
            <p:nvCxnSpPr>
              <p:cNvPr id="12" name="直接连接符 11"/>
              <p:cNvCxnSpPr/>
              <p:nvPr/>
            </p:nvCxnSpPr>
            <p:spPr>
              <a:xfrm>
                <a:off x="2453894" y="1877187"/>
                <a:ext cx="2151062" cy="0"/>
              </a:xfrm>
              <a:prstGeom prst="line">
                <a:avLst/>
              </a:prstGeom>
              <a:ln w="28575">
                <a:solidFill>
                  <a:srgbClr val="A11318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12"/>
              <p:cNvCxnSpPr/>
              <p:nvPr/>
            </p:nvCxnSpPr>
            <p:spPr>
              <a:xfrm>
                <a:off x="4597554" y="1868043"/>
                <a:ext cx="0" cy="1392238"/>
              </a:xfrm>
              <a:prstGeom prst="line">
                <a:avLst/>
              </a:prstGeom>
              <a:ln w="28575">
                <a:solidFill>
                  <a:srgbClr val="A11318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Freeform 6"/>
            <p:cNvSpPr>
              <a:spLocks noEditPoints="1"/>
            </p:cNvSpPr>
            <p:nvPr/>
          </p:nvSpPr>
          <p:spPr bwMode="auto">
            <a:xfrm flipH="1">
              <a:off x="4604361" y="1442785"/>
              <a:ext cx="1520568" cy="1080635"/>
            </a:xfrm>
            <a:custGeom>
              <a:avLst/>
              <a:gdLst>
                <a:gd name="T0" fmla="*/ 276 w 276"/>
                <a:gd name="T1" fmla="*/ 177 h 196"/>
                <a:gd name="T2" fmla="*/ 256 w 276"/>
                <a:gd name="T3" fmla="*/ 196 h 196"/>
                <a:gd name="T4" fmla="*/ 19 w 276"/>
                <a:gd name="T5" fmla="*/ 196 h 196"/>
                <a:gd name="T6" fmla="*/ 0 w 276"/>
                <a:gd name="T7" fmla="*/ 177 h 196"/>
                <a:gd name="T8" fmla="*/ 0 w 276"/>
                <a:gd name="T9" fmla="*/ 19 h 196"/>
                <a:gd name="T10" fmla="*/ 19 w 276"/>
                <a:gd name="T11" fmla="*/ 0 h 196"/>
                <a:gd name="T12" fmla="*/ 256 w 276"/>
                <a:gd name="T13" fmla="*/ 0 h 196"/>
                <a:gd name="T14" fmla="*/ 276 w 276"/>
                <a:gd name="T15" fmla="*/ 19 h 196"/>
                <a:gd name="T16" fmla="*/ 276 w 276"/>
                <a:gd name="T17" fmla="*/ 177 h 196"/>
                <a:gd name="T18" fmla="*/ 248 w 276"/>
                <a:gd name="T19" fmla="*/ 21 h 196"/>
                <a:gd name="T20" fmla="*/ 27 w 276"/>
                <a:gd name="T21" fmla="*/ 21 h 196"/>
                <a:gd name="T22" fmla="*/ 27 w 276"/>
                <a:gd name="T23" fmla="*/ 172 h 196"/>
                <a:gd name="T24" fmla="*/ 248 w 276"/>
                <a:gd name="T25" fmla="*/ 172 h 196"/>
                <a:gd name="T26" fmla="*/ 248 w 276"/>
                <a:gd name="T27" fmla="*/ 21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6" h="196">
                  <a:moveTo>
                    <a:pt x="276" y="177"/>
                  </a:moveTo>
                  <a:cubicBezTo>
                    <a:pt x="276" y="187"/>
                    <a:pt x="267" y="196"/>
                    <a:pt x="256" y="196"/>
                  </a:cubicBezTo>
                  <a:cubicBezTo>
                    <a:pt x="19" y="196"/>
                    <a:pt x="19" y="196"/>
                    <a:pt x="19" y="196"/>
                  </a:cubicBezTo>
                  <a:cubicBezTo>
                    <a:pt x="8" y="196"/>
                    <a:pt x="0" y="187"/>
                    <a:pt x="0" y="177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256" y="0"/>
                    <a:pt x="256" y="0"/>
                    <a:pt x="256" y="0"/>
                  </a:cubicBezTo>
                  <a:cubicBezTo>
                    <a:pt x="267" y="0"/>
                    <a:pt x="276" y="9"/>
                    <a:pt x="276" y="19"/>
                  </a:cubicBezTo>
                  <a:lnTo>
                    <a:pt x="276" y="177"/>
                  </a:lnTo>
                  <a:close/>
                  <a:moveTo>
                    <a:pt x="248" y="21"/>
                  </a:moveTo>
                  <a:cubicBezTo>
                    <a:pt x="27" y="21"/>
                    <a:pt x="27" y="21"/>
                    <a:pt x="27" y="21"/>
                  </a:cubicBezTo>
                  <a:cubicBezTo>
                    <a:pt x="27" y="172"/>
                    <a:pt x="27" y="172"/>
                    <a:pt x="27" y="172"/>
                  </a:cubicBezTo>
                  <a:cubicBezTo>
                    <a:pt x="248" y="172"/>
                    <a:pt x="248" y="172"/>
                    <a:pt x="248" y="172"/>
                  </a:cubicBezTo>
                  <a:lnTo>
                    <a:pt x="248" y="21"/>
                  </a:lnTo>
                  <a:close/>
                </a:path>
              </a:pathLst>
            </a:custGeom>
            <a:gradFill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9" name="Freeform 7"/>
            <p:cNvSpPr>
              <a:spLocks noEditPoints="1"/>
            </p:cNvSpPr>
            <p:nvPr/>
          </p:nvSpPr>
          <p:spPr bwMode="auto">
            <a:xfrm flipH="1">
              <a:off x="4406539" y="2594281"/>
              <a:ext cx="1889638" cy="199297"/>
            </a:xfrm>
            <a:custGeom>
              <a:avLst/>
              <a:gdLst>
                <a:gd name="T0" fmla="*/ 343 w 343"/>
                <a:gd name="T1" fmla="*/ 18 h 36"/>
                <a:gd name="T2" fmla="*/ 325 w 343"/>
                <a:gd name="T3" fmla="*/ 36 h 36"/>
                <a:gd name="T4" fmla="*/ 18 w 343"/>
                <a:gd name="T5" fmla="*/ 36 h 36"/>
                <a:gd name="T6" fmla="*/ 0 w 343"/>
                <a:gd name="T7" fmla="*/ 18 h 36"/>
                <a:gd name="T8" fmla="*/ 0 w 343"/>
                <a:gd name="T9" fmla="*/ 18 h 36"/>
                <a:gd name="T10" fmla="*/ 18 w 343"/>
                <a:gd name="T11" fmla="*/ 0 h 36"/>
                <a:gd name="T12" fmla="*/ 325 w 343"/>
                <a:gd name="T13" fmla="*/ 0 h 36"/>
                <a:gd name="T14" fmla="*/ 343 w 343"/>
                <a:gd name="T15" fmla="*/ 18 h 36"/>
                <a:gd name="T16" fmla="*/ 98 w 343"/>
                <a:gd name="T17" fmla="*/ 10 h 36"/>
                <a:gd name="T18" fmla="*/ 47 w 343"/>
                <a:gd name="T19" fmla="*/ 10 h 36"/>
                <a:gd name="T20" fmla="*/ 47 w 343"/>
                <a:gd name="T21" fmla="*/ 26 h 36"/>
                <a:gd name="T22" fmla="*/ 98 w 343"/>
                <a:gd name="T23" fmla="*/ 26 h 36"/>
                <a:gd name="T24" fmla="*/ 98 w 343"/>
                <a:gd name="T25" fmla="*/ 10 h 36"/>
                <a:gd name="T26" fmla="*/ 262 w 343"/>
                <a:gd name="T27" fmla="*/ 8 h 36"/>
                <a:gd name="T28" fmla="*/ 251 w 343"/>
                <a:gd name="T29" fmla="*/ 17 h 36"/>
                <a:gd name="T30" fmla="*/ 262 w 343"/>
                <a:gd name="T31" fmla="*/ 26 h 36"/>
                <a:gd name="T32" fmla="*/ 272 w 343"/>
                <a:gd name="T33" fmla="*/ 17 h 36"/>
                <a:gd name="T34" fmla="*/ 262 w 343"/>
                <a:gd name="T35" fmla="*/ 8 h 36"/>
                <a:gd name="T36" fmla="*/ 294 w 343"/>
                <a:gd name="T37" fmla="*/ 8 h 36"/>
                <a:gd name="T38" fmla="*/ 283 w 343"/>
                <a:gd name="T39" fmla="*/ 17 h 36"/>
                <a:gd name="T40" fmla="*/ 294 w 343"/>
                <a:gd name="T41" fmla="*/ 26 h 36"/>
                <a:gd name="T42" fmla="*/ 304 w 343"/>
                <a:gd name="T43" fmla="*/ 17 h 36"/>
                <a:gd name="T44" fmla="*/ 294 w 343"/>
                <a:gd name="T45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43" h="36">
                  <a:moveTo>
                    <a:pt x="343" y="18"/>
                  </a:moveTo>
                  <a:cubicBezTo>
                    <a:pt x="343" y="28"/>
                    <a:pt x="335" y="36"/>
                    <a:pt x="325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8" y="36"/>
                    <a:pt x="0" y="28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35" y="0"/>
                    <a:pt x="343" y="8"/>
                    <a:pt x="343" y="18"/>
                  </a:cubicBezTo>
                  <a:close/>
                  <a:moveTo>
                    <a:pt x="98" y="10"/>
                  </a:moveTo>
                  <a:cubicBezTo>
                    <a:pt x="47" y="10"/>
                    <a:pt x="47" y="10"/>
                    <a:pt x="47" y="10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98" y="26"/>
                    <a:pt x="98" y="26"/>
                    <a:pt x="98" y="26"/>
                  </a:cubicBezTo>
                  <a:lnTo>
                    <a:pt x="98" y="10"/>
                  </a:lnTo>
                  <a:close/>
                  <a:moveTo>
                    <a:pt x="262" y="8"/>
                  </a:moveTo>
                  <a:cubicBezTo>
                    <a:pt x="256" y="8"/>
                    <a:pt x="251" y="12"/>
                    <a:pt x="251" y="17"/>
                  </a:cubicBezTo>
                  <a:cubicBezTo>
                    <a:pt x="251" y="22"/>
                    <a:pt x="256" y="26"/>
                    <a:pt x="262" y="26"/>
                  </a:cubicBezTo>
                  <a:cubicBezTo>
                    <a:pt x="268" y="26"/>
                    <a:pt x="272" y="22"/>
                    <a:pt x="272" y="17"/>
                  </a:cubicBezTo>
                  <a:cubicBezTo>
                    <a:pt x="272" y="12"/>
                    <a:pt x="268" y="8"/>
                    <a:pt x="262" y="8"/>
                  </a:cubicBezTo>
                  <a:close/>
                  <a:moveTo>
                    <a:pt x="294" y="8"/>
                  </a:moveTo>
                  <a:cubicBezTo>
                    <a:pt x="288" y="8"/>
                    <a:pt x="283" y="12"/>
                    <a:pt x="283" y="17"/>
                  </a:cubicBezTo>
                  <a:cubicBezTo>
                    <a:pt x="283" y="21"/>
                    <a:pt x="288" y="26"/>
                    <a:pt x="294" y="26"/>
                  </a:cubicBezTo>
                  <a:cubicBezTo>
                    <a:pt x="299" y="26"/>
                    <a:pt x="304" y="21"/>
                    <a:pt x="304" y="17"/>
                  </a:cubicBezTo>
                  <a:cubicBezTo>
                    <a:pt x="304" y="12"/>
                    <a:pt x="299" y="8"/>
                    <a:pt x="294" y="8"/>
                  </a:cubicBezTo>
                  <a:close/>
                </a:path>
              </a:pathLst>
            </a:custGeom>
            <a:gradFill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28" name="Freeform 8"/>
            <p:cNvSpPr>
              <a:spLocks noEditPoints="1"/>
            </p:cNvSpPr>
            <p:nvPr/>
          </p:nvSpPr>
          <p:spPr bwMode="auto">
            <a:xfrm flipH="1">
              <a:off x="1814690" y="3292311"/>
              <a:ext cx="1520568" cy="1080635"/>
            </a:xfrm>
            <a:custGeom>
              <a:avLst/>
              <a:gdLst>
                <a:gd name="T0" fmla="*/ 276 w 276"/>
                <a:gd name="T1" fmla="*/ 177 h 196"/>
                <a:gd name="T2" fmla="*/ 256 w 276"/>
                <a:gd name="T3" fmla="*/ 196 h 196"/>
                <a:gd name="T4" fmla="*/ 19 w 276"/>
                <a:gd name="T5" fmla="*/ 196 h 196"/>
                <a:gd name="T6" fmla="*/ 0 w 276"/>
                <a:gd name="T7" fmla="*/ 177 h 196"/>
                <a:gd name="T8" fmla="*/ 0 w 276"/>
                <a:gd name="T9" fmla="*/ 20 h 196"/>
                <a:gd name="T10" fmla="*/ 19 w 276"/>
                <a:gd name="T11" fmla="*/ 0 h 196"/>
                <a:gd name="T12" fmla="*/ 256 w 276"/>
                <a:gd name="T13" fmla="*/ 0 h 196"/>
                <a:gd name="T14" fmla="*/ 276 w 276"/>
                <a:gd name="T15" fmla="*/ 20 h 196"/>
                <a:gd name="T16" fmla="*/ 276 w 276"/>
                <a:gd name="T17" fmla="*/ 177 h 196"/>
                <a:gd name="T18" fmla="*/ 248 w 276"/>
                <a:gd name="T19" fmla="*/ 21 h 196"/>
                <a:gd name="T20" fmla="*/ 28 w 276"/>
                <a:gd name="T21" fmla="*/ 21 h 196"/>
                <a:gd name="T22" fmla="*/ 28 w 276"/>
                <a:gd name="T23" fmla="*/ 172 h 196"/>
                <a:gd name="T24" fmla="*/ 248 w 276"/>
                <a:gd name="T25" fmla="*/ 172 h 196"/>
                <a:gd name="T26" fmla="*/ 248 w 276"/>
                <a:gd name="T27" fmla="*/ 21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6" h="196">
                  <a:moveTo>
                    <a:pt x="276" y="177"/>
                  </a:moveTo>
                  <a:cubicBezTo>
                    <a:pt x="276" y="188"/>
                    <a:pt x="267" y="196"/>
                    <a:pt x="256" y="196"/>
                  </a:cubicBezTo>
                  <a:cubicBezTo>
                    <a:pt x="19" y="196"/>
                    <a:pt x="19" y="196"/>
                    <a:pt x="19" y="196"/>
                  </a:cubicBezTo>
                  <a:cubicBezTo>
                    <a:pt x="9" y="196"/>
                    <a:pt x="0" y="188"/>
                    <a:pt x="0" y="177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256" y="0"/>
                    <a:pt x="256" y="0"/>
                    <a:pt x="256" y="0"/>
                  </a:cubicBezTo>
                  <a:cubicBezTo>
                    <a:pt x="267" y="0"/>
                    <a:pt x="276" y="9"/>
                    <a:pt x="276" y="20"/>
                  </a:cubicBezTo>
                  <a:lnTo>
                    <a:pt x="276" y="177"/>
                  </a:lnTo>
                  <a:close/>
                  <a:moveTo>
                    <a:pt x="248" y="21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8" y="172"/>
                    <a:pt x="28" y="172"/>
                    <a:pt x="28" y="172"/>
                  </a:cubicBezTo>
                  <a:cubicBezTo>
                    <a:pt x="248" y="172"/>
                    <a:pt x="248" y="172"/>
                    <a:pt x="248" y="172"/>
                  </a:cubicBezTo>
                  <a:lnTo>
                    <a:pt x="248" y="21"/>
                  </a:lnTo>
                  <a:close/>
                </a:path>
              </a:pathLst>
            </a:custGeom>
            <a:gradFill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29" name="Freeform 9"/>
            <p:cNvSpPr>
              <a:spLocks noEditPoints="1"/>
            </p:cNvSpPr>
            <p:nvPr/>
          </p:nvSpPr>
          <p:spPr bwMode="auto">
            <a:xfrm flipH="1">
              <a:off x="1615392" y="4445283"/>
              <a:ext cx="1891114" cy="197821"/>
            </a:xfrm>
            <a:custGeom>
              <a:avLst/>
              <a:gdLst>
                <a:gd name="T0" fmla="*/ 343 w 343"/>
                <a:gd name="T1" fmla="*/ 18 h 36"/>
                <a:gd name="T2" fmla="*/ 325 w 343"/>
                <a:gd name="T3" fmla="*/ 36 h 36"/>
                <a:gd name="T4" fmla="*/ 18 w 343"/>
                <a:gd name="T5" fmla="*/ 36 h 36"/>
                <a:gd name="T6" fmla="*/ 0 w 343"/>
                <a:gd name="T7" fmla="*/ 18 h 36"/>
                <a:gd name="T8" fmla="*/ 0 w 343"/>
                <a:gd name="T9" fmla="*/ 18 h 36"/>
                <a:gd name="T10" fmla="*/ 18 w 343"/>
                <a:gd name="T11" fmla="*/ 0 h 36"/>
                <a:gd name="T12" fmla="*/ 325 w 343"/>
                <a:gd name="T13" fmla="*/ 0 h 36"/>
                <a:gd name="T14" fmla="*/ 343 w 343"/>
                <a:gd name="T15" fmla="*/ 18 h 36"/>
                <a:gd name="T16" fmla="*/ 98 w 343"/>
                <a:gd name="T17" fmla="*/ 10 h 36"/>
                <a:gd name="T18" fmla="*/ 47 w 343"/>
                <a:gd name="T19" fmla="*/ 10 h 36"/>
                <a:gd name="T20" fmla="*/ 47 w 343"/>
                <a:gd name="T21" fmla="*/ 27 h 36"/>
                <a:gd name="T22" fmla="*/ 98 w 343"/>
                <a:gd name="T23" fmla="*/ 27 h 36"/>
                <a:gd name="T24" fmla="*/ 98 w 343"/>
                <a:gd name="T25" fmla="*/ 10 h 36"/>
                <a:gd name="T26" fmla="*/ 262 w 343"/>
                <a:gd name="T27" fmla="*/ 8 h 36"/>
                <a:gd name="T28" fmla="*/ 251 w 343"/>
                <a:gd name="T29" fmla="*/ 17 h 36"/>
                <a:gd name="T30" fmla="*/ 262 w 343"/>
                <a:gd name="T31" fmla="*/ 26 h 36"/>
                <a:gd name="T32" fmla="*/ 273 w 343"/>
                <a:gd name="T33" fmla="*/ 17 h 36"/>
                <a:gd name="T34" fmla="*/ 262 w 343"/>
                <a:gd name="T35" fmla="*/ 8 h 36"/>
                <a:gd name="T36" fmla="*/ 294 w 343"/>
                <a:gd name="T37" fmla="*/ 8 h 36"/>
                <a:gd name="T38" fmla="*/ 283 w 343"/>
                <a:gd name="T39" fmla="*/ 17 h 36"/>
                <a:gd name="T40" fmla="*/ 294 w 343"/>
                <a:gd name="T41" fmla="*/ 26 h 36"/>
                <a:gd name="T42" fmla="*/ 304 w 343"/>
                <a:gd name="T43" fmla="*/ 17 h 36"/>
                <a:gd name="T44" fmla="*/ 294 w 343"/>
                <a:gd name="T45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43" h="36">
                  <a:moveTo>
                    <a:pt x="343" y="18"/>
                  </a:moveTo>
                  <a:cubicBezTo>
                    <a:pt x="343" y="28"/>
                    <a:pt x="335" y="36"/>
                    <a:pt x="325" y="36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8" y="36"/>
                    <a:pt x="0" y="28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35" y="0"/>
                    <a:pt x="343" y="8"/>
                    <a:pt x="343" y="18"/>
                  </a:cubicBezTo>
                  <a:close/>
                  <a:moveTo>
                    <a:pt x="98" y="10"/>
                  </a:moveTo>
                  <a:cubicBezTo>
                    <a:pt x="47" y="10"/>
                    <a:pt x="47" y="10"/>
                    <a:pt x="47" y="10"/>
                  </a:cubicBezTo>
                  <a:cubicBezTo>
                    <a:pt x="47" y="27"/>
                    <a:pt x="47" y="27"/>
                    <a:pt x="47" y="27"/>
                  </a:cubicBezTo>
                  <a:cubicBezTo>
                    <a:pt x="98" y="27"/>
                    <a:pt x="98" y="27"/>
                    <a:pt x="98" y="27"/>
                  </a:cubicBezTo>
                  <a:lnTo>
                    <a:pt x="98" y="10"/>
                  </a:lnTo>
                  <a:close/>
                  <a:moveTo>
                    <a:pt x="262" y="8"/>
                  </a:moveTo>
                  <a:cubicBezTo>
                    <a:pt x="256" y="8"/>
                    <a:pt x="251" y="12"/>
                    <a:pt x="251" y="17"/>
                  </a:cubicBezTo>
                  <a:cubicBezTo>
                    <a:pt x="251" y="22"/>
                    <a:pt x="256" y="26"/>
                    <a:pt x="262" y="26"/>
                  </a:cubicBezTo>
                  <a:cubicBezTo>
                    <a:pt x="268" y="26"/>
                    <a:pt x="273" y="22"/>
                    <a:pt x="273" y="17"/>
                  </a:cubicBezTo>
                  <a:cubicBezTo>
                    <a:pt x="273" y="12"/>
                    <a:pt x="268" y="8"/>
                    <a:pt x="262" y="8"/>
                  </a:cubicBezTo>
                  <a:close/>
                  <a:moveTo>
                    <a:pt x="294" y="8"/>
                  </a:moveTo>
                  <a:cubicBezTo>
                    <a:pt x="288" y="8"/>
                    <a:pt x="283" y="12"/>
                    <a:pt x="283" y="17"/>
                  </a:cubicBezTo>
                  <a:cubicBezTo>
                    <a:pt x="283" y="22"/>
                    <a:pt x="288" y="26"/>
                    <a:pt x="294" y="26"/>
                  </a:cubicBezTo>
                  <a:cubicBezTo>
                    <a:pt x="300" y="26"/>
                    <a:pt x="304" y="22"/>
                    <a:pt x="304" y="17"/>
                  </a:cubicBezTo>
                  <a:cubicBezTo>
                    <a:pt x="304" y="12"/>
                    <a:pt x="300" y="8"/>
                    <a:pt x="294" y="8"/>
                  </a:cubicBezTo>
                  <a:close/>
                </a:path>
              </a:pathLst>
            </a:custGeom>
            <a:gradFill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400">
                <a:solidFill>
                  <a:schemeClr val="bg1"/>
                </a:solidFill>
              </a:endParaRPr>
            </a:p>
          </p:txBody>
        </p:sp>
      </p:grpSp>
      <p:pic>
        <p:nvPicPr>
          <p:cNvPr id="5130" name="图片 12"/>
          <p:cNvPicPr>
            <a:picLocks noChangeAspect="1"/>
          </p:cNvPicPr>
          <p:nvPr/>
        </p:nvPicPr>
        <p:blipFill>
          <a:blip r:embed="rId4"/>
          <a:srcRect t="24254" b="13617"/>
          <a:stretch>
            <a:fillRect/>
          </a:stretch>
        </p:blipFill>
        <p:spPr>
          <a:xfrm>
            <a:off x="1661160" y="3348990"/>
            <a:ext cx="1354455" cy="8445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9" name="图片 11"/>
          <p:cNvPicPr>
            <a:picLocks noChangeAspect="1"/>
          </p:cNvPicPr>
          <p:nvPr/>
        </p:nvPicPr>
        <p:blipFill>
          <a:blip r:embed="rId5"/>
          <a:srcRect t="7605" b="14240"/>
          <a:stretch>
            <a:fillRect/>
          </a:stretch>
        </p:blipFill>
        <p:spPr>
          <a:xfrm>
            <a:off x="4467860" y="1497965"/>
            <a:ext cx="1339215" cy="83693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8" name="图片 10"/>
          <p:cNvPicPr>
            <a:picLocks noChangeAspect="1"/>
          </p:cNvPicPr>
          <p:nvPr/>
        </p:nvPicPr>
        <p:blipFill>
          <a:blip r:embed="rId6"/>
          <a:srcRect b="6364"/>
          <a:stretch>
            <a:fillRect/>
          </a:stretch>
        </p:blipFill>
        <p:spPr>
          <a:xfrm>
            <a:off x="0" y="351155"/>
            <a:ext cx="846455" cy="5270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4" name="Picture 53" descr="images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47705" y="0"/>
            <a:ext cx="1347470" cy="46545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128" name="图片 10"/>
          <p:cNvPicPr>
            <a:picLocks noChangeAspect="1"/>
          </p:cNvPicPr>
          <p:nvPr/>
        </p:nvPicPr>
        <p:blipFill>
          <a:blip r:embed="rId1"/>
          <a:srcRect b="6364"/>
          <a:stretch>
            <a:fillRect/>
          </a:stretch>
        </p:blipFill>
        <p:spPr>
          <a:xfrm>
            <a:off x="0" y="351155"/>
            <a:ext cx="846455" cy="5270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4" name="Picture 53" descr="image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7705" y="0"/>
            <a:ext cx="1347470" cy="465455"/>
          </a:xfrm>
          <a:prstGeom prst="rect">
            <a:avLst/>
          </a:prstGeom>
        </p:spPr>
      </p:pic>
      <p:sp>
        <p:nvSpPr>
          <p:cNvPr id="4" name="文本框 1"/>
          <p:cNvSpPr txBox="1"/>
          <p:nvPr/>
        </p:nvSpPr>
        <p:spPr>
          <a:xfrm>
            <a:off x="1212215" y="0"/>
            <a:ext cx="4269105" cy="5080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2800" spc="3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Final Dashboard</a:t>
            </a:r>
            <a:endParaRPr lang="en-US" altLang="en-US" sz="2800" spc="3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lang="en-US" altLang="en-US" sz="2800" spc="3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Picture 4" descr="Nescafe – Coffee Sales Excellenc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875" y="565785"/>
            <a:ext cx="11285220" cy="629348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5"/>
          <p:cNvSpPr>
            <a:spLocks noEditPoints="1"/>
          </p:cNvSpPr>
          <p:nvPr/>
        </p:nvSpPr>
        <p:spPr bwMode="auto">
          <a:xfrm>
            <a:off x="1100150" y="953526"/>
            <a:ext cx="9990113" cy="4951266"/>
          </a:xfrm>
          <a:custGeom>
            <a:avLst/>
            <a:gdLst>
              <a:gd name="T0" fmla="*/ 440 w 2074"/>
              <a:gd name="T1" fmla="*/ 527 h 1026"/>
              <a:gd name="T2" fmla="*/ 420 w 2074"/>
              <a:gd name="T3" fmla="*/ 375 h 1026"/>
              <a:gd name="T4" fmla="*/ 450 w 2074"/>
              <a:gd name="T5" fmla="*/ 420 h 1026"/>
              <a:gd name="T6" fmla="*/ 581 w 2074"/>
              <a:gd name="T7" fmla="*/ 215 h 1026"/>
              <a:gd name="T8" fmla="*/ 598 w 2074"/>
              <a:gd name="T9" fmla="*/ 139 h 1026"/>
              <a:gd name="T10" fmla="*/ 532 w 2074"/>
              <a:gd name="T11" fmla="*/ 129 h 1026"/>
              <a:gd name="T12" fmla="*/ 603 w 2074"/>
              <a:gd name="T13" fmla="*/ 125 h 1026"/>
              <a:gd name="T14" fmla="*/ 540 w 2074"/>
              <a:gd name="T15" fmla="*/ 66 h 1026"/>
              <a:gd name="T16" fmla="*/ 486 w 2074"/>
              <a:gd name="T17" fmla="*/ 92 h 1026"/>
              <a:gd name="T18" fmla="*/ 332 w 2074"/>
              <a:gd name="T19" fmla="*/ 79 h 1026"/>
              <a:gd name="T20" fmla="*/ 16 w 2074"/>
              <a:gd name="T21" fmla="*/ 199 h 1026"/>
              <a:gd name="T22" fmla="*/ 212 w 2074"/>
              <a:gd name="T23" fmla="*/ 203 h 1026"/>
              <a:gd name="T24" fmla="*/ 214 w 2074"/>
              <a:gd name="T25" fmla="*/ 375 h 1026"/>
              <a:gd name="T26" fmla="*/ 339 w 2074"/>
              <a:gd name="T27" fmla="*/ 481 h 1026"/>
              <a:gd name="T28" fmla="*/ 470 w 2074"/>
              <a:gd name="T29" fmla="*/ 725 h 1026"/>
              <a:gd name="T30" fmla="*/ 581 w 2074"/>
              <a:gd name="T31" fmla="*/ 1023 h 1026"/>
              <a:gd name="T32" fmla="*/ 606 w 2074"/>
              <a:gd name="T33" fmla="*/ 879 h 1026"/>
              <a:gd name="T34" fmla="*/ 873 w 2074"/>
              <a:gd name="T35" fmla="*/ 79 h 1026"/>
              <a:gd name="T36" fmla="*/ 636 w 2074"/>
              <a:gd name="T37" fmla="*/ 4 h 1026"/>
              <a:gd name="T38" fmla="*/ 622 w 2074"/>
              <a:gd name="T39" fmla="*/ 39 h 1026"/>
              <a:gd name="T40" fmla="*/ 746 w 2074"/>
              <a:gd name="T41" fmla="*/ 138 h 1026"/>
              <a:gd name="T42" fmla="*/ 1053 w 2074"/>
              <a:gd name="T43" fmla="*/ 42 h 1026"/>
              <a:gd name="T44" fmla="*/ 1224 w 2074"/>
              <a:gd name="T45" fmla="*/ 8 h 1026"/>
              <a:gd name="T46" fmla="*/ 1677 w 2074"/>
              <a:gd name="T47" fmla="*/ 638 h 1026"/>
              <a:gd name="T48" fmla="*/ 1672 w 2074"/>
              <a:gd name="T49" fmla="*/ 438 h 1026"/>
              <a:gd name="T50" fmla="*/ 1702 w 2074"/>
              <a:gd name="T51" fmla="*/ 314 h 1026"/>
              <a:gd name="T52" fmla="*/ 1795 w 2074"/>
              <a:gd name="T53" fmla="*/ 237 h 1026"/>
              <a:gd name="T54" fmla="*/ 1848 w 2074"/>
              <a:gd name="T55" fmla="*/ 309 h 1026"/>
              <a:gd name="T56" fmla="*/ 1743 w 2074"/>
              <a:gd name="T57" fmla="*/ 158 h 1026"/>
              <a:gd name="T58" fmla="*/ 1862 w 2074"/>
              <a:gd name="T59" fmla="*/ 156 h 1026"/>
              <a:gd name="T60" fmla="*/ 1841 w 2074"/>
              <a:gd name="T61" fmla="*/ 66 h 1026"/>
              <a:gd name="T62" fmla="*/ 1580 w 2074"/>
              <a:gd name="T63" fmla="*/ 58 h 1026"/>
              <a:gd name="T64" fmla="*/ 1345 w 2074"/>
              <a:gd name="T65" fmla="*/ 91 h 1026"/>
              <a:gd name="T66" fmla="*/ 1292 w 2074"/>
              <a:gd name="T67" fmla="*/ 37 h 1026"/>
              <a:gd name="T68" fmla="*/ 1057 w 2074"/>
              <a:gd name="T69" fmla="*/ 83 h 1026"/>
              <a:gd name="T70" fmla="*/ 1090 w 2074"/>
              <a:gd name="T71" fmla="*/ 142 h 1026"/>
              <a:gd name="T72" fmla="*/ 976 w 2074"/>
              <a:gd name="T73" fmla="*/ 207 h 1026"/>
              <a:gd name="T74" fmla="*/ 964 w 2074"/>
              <a:gd name="T75" fmla="*/ 218 h 1026"/>
              <a:gd name="T76" fmla="*/ 850 w 2074"/>
              <a:gd name="T77" fmla="*/ 420 h 1026"/>
              <a:gd name="T78" fmla="*/ 1018 w 2074"/>
              <a:gd name="T79" fmla="*/ 602 h 1026"/>
              <a:gd name="T80" fmla="*/ 1191 w 2074"/>
              <a:gd name="T81" fmla="*/ 791 h 1026"/>
              <a:gd name="T82" fmla="*/ 1208 w 2074"/>
              <a:gd name="T83" fmla="*/ 463 h 1026"/>
              <a:gd name="T84" fmla="*/ 1280 w 2074"/>
              <a:gd name="T85" fmla="*/ 386 h 1026"/>
              <a:gd name="T86" fmla="*/ 1490 w 2074"/>
              <a:gd name="T87" fmla="*/ 535 h 1026"/>
              <a:gd name="T88" fmla="*/ 1605 w 2074"/>
              <a:gd name="T89" fmla="*/ 473 h 1026"/>
              <a:gd name="T90" fmla="*/ 1185 w 2074"/>
              <a:gd name="T91" fmla="*/ 349 h 1026"/>
              <a:gd name="T92" fmla="*/ 967 w 2074"/>
              <a:gd name="T93" fmla="*/ 292 h 1026"/>
              <a:gd name="T94" fmla="*/ 1076 w 2074"/>
              <a:gd name="T95" fmla="*/ 295 h 1026"/>
              <a:gd name="T96" fmla="*/ 1128 w 2074"/>
              <a:gd name="T97" fmla="*/ 302 h 1026"/>
              <a:gd name="T98" fmla="*/ 1202 w 2074"/>
              <a:gd name="T99" fmla="*/ 266 h 1026"/>
              <a:gd name="T100" fmla="*/ 1752 w 2074"/>
              <a:gd name="T101" fmla="*/ 409 h 1026"/>
              <a:gd name="T102" fmla="*/ 1737 w 2074"/>
              <a:gd name="T103" fmla="*/ 545 h 1026"/>
              <a:gd name="T104" fmla="*/ 1936 w 2074"/>
              <a:gd name="T105" fmla="*/ 632 h 1026"/>
              <a:gd name="T106" fmla="*/ 1767 w 2074"/>
              <a:gd name="T107" fmla="*/ 637 h 1026"/>
              <a:gd name="T108" fmla="*/ 1986 w 2074"/>
              <a:gd name="T109" fmla="*/ 626 h 1026"/>
              <a:gd name="T110" fmla="*/ 1811 w 2074"/>
              <a:gd name="T111" fmla="*/ 707 h 1026"/>
              <a:gd name="T112" fmla="*/ 1872 w 2074"/>
              <a:gd name="T113" fmla="*/ 914 h 1026"/>
              <a:gd name="T114" fmla="*/ 2002 w 2074"/>
              <a:gd name="T115" fmla="*/ 945 h 10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074" h="1026">
                <a:moveTo>
                  <a:pt x="718" y="632"/>
                </a:moveTo>
                <a:cubicBezTo>
                  <a:pt x="702" y="628"/>
                  <a:pt x="702" y="633"/>
                  <a:pt x="700" y="625"/>
                </a:cubicBezTo>
                <a:cubicBezTo>
                  <a:pt x="698" y="616"/>
                  <a:pt x="688" y="616"/>
                  <a:pt x="679" y="616"/>
                </a:cubicBezTo>
                <a:cubicBezTo>
                  <a:pt x="670" y="616"/>
                  <a:pt x="666" y="615"/>
                  <a:pt x="659" y="609"/>
                </a:cubicBezTo>
                <a:cubicBezTo>
                  <a:pt x="651" y="602"/>
                  <a:pt x="635" y="601"/>
                  <a:pt x="630" y="599"/>
                </a:cubicBezTo>
                <a:cubicBezTo>
                  <a:pt x="625" y="598"/>
                  <a:pt x="628" y="583"/>
                  <a:pt x="617" y="570"/>
                </a:cubicBezTo>
                <a:cubicBezTo>
                  <a:pt x="607" y="556"/>
                  <a:pt x="586" y="554"/>
                  <a:pt x="573" y="546"/>
                </a:cubicBezTo>
                <a:cubicBezTo>
                  <a:pt x="559" y="539"/>
                  <a:pt x="564" y="509"/>
                  <a:pt x="544" y="512"/>
                </a:cubicBezTo>
                <a:cubicBezTo>
                  <a:pt x="525" y="514"/>
                  <a:pt x="523" y="522"/>
                  <a:pt x="505" y="513"/>
                </a:cubicBezTo>
                <a:cubicBezTo>
                  <a:pt x="488" y="503"/>
                  <a:pt x="476" y="497"/>
                  <a:pt x="467" y="504"/>
                </a:cubicBezTo>
                <a:cubicBezTo>
                  <a:pt x="457" y="511"/>
                  <a:pt x="446" y="524"/>
                  <a:pt x="440" y="527"/>
                </a:cubicBezTo>
                <a:cubicBezTo>
                  <a:pt x="434" y="530"/>
                  <a:pt x="424" y="524"/>
                  <a:pt x="418" y="525"/>
                </a:cubicBezTo>
                <a:cubicBezTo>
                  <a:pt x="412" y="526"/>
                  <a:pt x="405" y="519"/>
                  <a:pt x="401" y="513"/>
                </a:cubicBezTo>
                <a:cubicBezTo>
                  <a:pt x="397" y="508"/>
                  <a:pt x="409" y="478"/>
                  <a:pt x="398" y="478"/>
                </a:cubicBezTo>
                <a:cubicBezTo>
                  <a:pt x="387" y="478"/>
                  <a:pt x="372" y="473"/>
                  <a:pt x="372" y="469"/>
                </a:cubicBezTo>
                <a:cubicBezTo>
                  <a:pt x="372" y="465"/>
                  <a:pt x="395" y="439"/>
                  <a:pt x="388" y="435"/>
                </a:cubicBezTo>
                <a:cubicBezTo>
                  <a:pt x="382" y="431"/>
                  <a:pt x="368" y="433"/>
                  <a:pt x="356" y="449"/>
                </a:cubicBezTo>
                <a:cubicBezTo>
                  <a:pt x="345" y="465"/>
                  <a:pt x="334" y="465"/>
                  <a:pt x="328" y="459"/>
                </a:cubicBezTo>
                <a:cubicBezTo>
                  <a:pt x="322" y="453"/>
                  <a:pt x="308" y="418"/>
                  <a:pt x="319" y="399"/>
                </a:cubicBezTo>
                <a:cubicBezTo>
                  <a:pt x="330" y="380"/>
                  <a:pt x="348" y="370"/>
                  <a:pt x="362" y="371"/>
                </a:cubicBezTo>
                <a:cubicBezTo>
                  <a:pt x="375" y="372"/>
                  <a:pt x="373" y="368"/>
                  <a:pt x="387" y="367"/>
                </a:cubicBezTo>
                <a:cubicBezTo>
                  <a:pt x="400" y="366"/>
                  <a:pt x="417" y="370"/>
                  <a:pt x="420" y="375"/>
                </a:cubicBezTo>
                <a:cubicBezTo>
                  <a:pt x="424" y="380"/>
                  <a:pt x="417" y="389"/>
                  <a:pt x="425" y="399"/>
                </a:cubicBezTo>
                <a:cubicBezTo>
                  <a:pt x="434" y="409"/>
                  <a:pt x="439" y="405"/>
                  <a:pt x="440" y="409"/>
                </a:cubicBezTo>
                <a:cubicBezTo>
                  <a:pt x="441" y="413"/>
                  <a:pt x="433" y="417"/>
                  <a:pt x="430" y="417"/>
                </a:cubicBezTo>
                <a:cubicBezTo>
                  <a:pt x="426" y="417"/>
                  <a:pt x="399" y="425"/>
                  <a:pt x="409" y="430"/>
                </a:cubicBezTo>
                <a:cubicBezTo>
                  <a:pt x="420" y="435"/>
                  <a:pt x="440" y="431"/>
                  <a:pt x="444" y="438"/>
                </a:cubicBezTo>
                <a:cubicBezTo>
                  <a:pt x="448" y="444"/>
                  <a:pt x="431" y="459"/>
                  <a:pt x="456" y="460"/>
                </a:cubicBezTo>
                <a:cubicBezTo>
                  <a:pt x="481" y="460"/>
                  <a:pt x="498" y="464"/>
                  <a:pt x="512" y="465"/>
                </a:cubicBezTo>
                <a:cubicBezTo>
                  <a:pt x="527" y="465"/>
                  <a:pt x="537" y="466"/>
                  <a:pt x="538" y="470"/>
                </a:cubicBezTo>
                <a:cubicBezTo>
                  <a:pt x="540" y="473"/>
                  <a:pt x="550" y="457"/>
                  <a:pt x="527" y="457"/>
                </a:cubicBezTo>
                <a:cubicBezTo>
                  <a:pt x="503" y="457"/>
                  <a:pt x="484" y="444"/>
                  <a:pt x="472" y="441"/>
                </a:cubicBezTo>
                <a:cubicBezTo>
                  <a:pt x="459" y="439"/>
                  <a:pt x="451" y="430"/>
                  <a:pt x="450" y="420"/>
                </a:cubicBezTo>
                <a:cubicBezTo>
                  <a:pt x="449" y="410"/>
                  <a:pt x="451" y="402"/>
                  <a:pt x="446" y="394"/>
                </a:cubicBezTo>
                <a:cubicBezTo>
                  <a:pt x="441" y="386"/>
                  <a:pt x="428" y="365"/>
                  <a:pt x="440" y="357"/>
                </a:cubicBezTo>
                <a:cubicBezTo>
                  <a:pt x="452" y="348"/>
                  <a:pt x="475" y="332"/>
                  <a:pt x="481" y="322"/>
                </a:cubicBezTo>
                <a:cubicBezTo>
                  <a:pt x="487" y="311"/>
                  <a:pt x="487" y="308"/>
                  <a:pt x="500" y="300"/>
                </a:cubicBezTo>
                <a:cubicBezTo>
                  <a:pt x="514" y="291"/>
                  <a:pt x="530" y="280"/>
                  <a:pt x="537" y="273"/>
                </a:cubicBezTo>
                <a:cubicBezTo>
                  <a:pt x="545" y="265"/>
                  <a:pt x="558" y="253"/>
                  <a:pt x="560" y="259"/>
                </a:cubicBezTo>
                <a:cubicBezTo>
                  <a:pt x="563" y="265"/>
                  <a:pt x="574" y="267"/>
                  <a:pt x="589" y="262"/>
                </a:cubicBezTo>
                <a:cubicBezTo>
                  <a:pt x="603" y="257"/>
                  <a:pt x="621" y="244"/>
                  <a:pt x="606" y="244"/>
                </a:cubicBezTo>
                <a:cubicBezTo>
                  <a:pt x="590" y="244"/>
                  <a:pt x="581" y="240"/>
                  <a:pt x="585" y="234"/>
                </a:cubicBezTo>
                <a:cubicBezTo>
                  <a:pt x="590" y="228"/>
                  <a:pt x="575" y="226"/>
                  <a:pt x="571" y="226"/>
                </a:cubicBezTo>
                <a:cubicBezTo>
                  <a:pt x="567" y="227"/>
                  <a:pt x="567" y="218"/>
                  <a:pt x="581" y="215"/>
                </a:cubicBezTo>
                <a:cubicBezTo>
                  <a:pt x="596" y="213"/>
                  <a:pt x="584" y="226"/>
                  <a:pt x="596" y="225"/>
                </a:cubicBezTo>
                <a:cubicBezTo>
                  <a:pt x="607" y="224"/>
                  <a:pt x="615" y="215"/>
                  <a:pt x="623" y="213"/>
                </a:cubicBezTo>
                <a:cubicBezTo>
                  <a:pt x="632" y="211"/>
                  <a:pt x="635" y="219"/>
                  <a:pt x="624" y="226"/>
                </a:cubicBezTo>
                <a:cubicBezTo>
                  <a:pt x="613" y="234"/>
                  <a:pt x="610" y="231"/>
                  <a:pt x="624" y="235"/>
                </a:cubicBezTo>
                <a:cubicBezTo>
                  <a:pt x="638" y="238"/>
                  <a:pt x="643" y="246"/>
                  <a:pt x="651" y="238"/>
                </a:cubicBezTo>
                <a:cubicBezTo>
                  <a:pt x="660" y="231"/>
                  <a:pt x="649" y="228"/>
                  <a:pt x="649" y="218"/>
                </a:cubicBezTo>
                <a:cubicBezTo>
                  <a:pt x="648" y="208"/>
                  <a:pt x="650" y="189"/>
                  <a:pt x="641" y="183"/>
                </a:cubicBezTo>
                <a:cubicBezTo>
                  <a:pt x="632" y="176"/>
                  <a:pt x="632" y="167"/>
                  <a:pt x="632" y="161"/>
                </a:cubicBezTo>
                <a:cubicBezTo>
                  <a:pt x="632" y="154"/>
                  <a:pt x="633" y="140"/>
                  <a:pt x="624" y="146"/>
                </a:cubicBezTo>
                <a:cubicBezTo>
                  <a:pt x="615" y="153"/>
                  <a:pt x="607" y="157"/>
                  <a:pt x="604" y="154"/>
                </a:cubicBezTo>
                <a:cubicBezTo>
                  <a:pt x="601" y="151"/>
                  <a:pt x="606" y="144"/>
                  <a:pt x="598" y="139"/>
                </a:cubicBezTo>
                <a:cubicBezTo>
                  <a:pt x="590" y="134"/>
                  <a:pt x="590" y="126"/>
                  <a:pt x="580" y="127"/>
                </a:cubicBezTo>
                <a:cubicBezTo>
                  <a:pt x="571" y="128"/>
                  <a:pt x="562" y="120"/>
                  <a:pt x="557" y="131"/>
                </a:cubicBezTo>
                <a:cubicBezTo>
                  <a:pt x="552" y="142"/>
                  <a:pt x="547" y="151"/>
                  <a:pt x="545" y="155"/>
                </a:cubicBezTo>
                <a:cubicBezTo>
                  <a:pt x="543" y="158"/>
                  <a:pt x="551" y="170"/>
                  <a:pt x="544" y="176"/>
                </a:cubicBezTo>
                <a:cubicBezTo>
                  <a:pt x="537" y="182"/>
                  <a:pt x="519" y="190"/>
                  <a:pt x="516" y="196"/>
                </a:cubicBezTo>
                <a:cubicBezTo>
                  <a:pt x="514" y="202"/>
                  <a:pt x="504" y="217"/>
                  <a:pt x="501" y="207"/>
                </a:cubicBezTo>
                <a:cubicBezTo>
                  <a:pt x="499" y="197"/>
                  <a:pt x="510" y="182"/>
                  <a:pt x="495" y="178"/>
                </a:cubicBezTo>
                <a:cubicBezTo>
                  <a:pt x="479" y="173"/>
                  <a:pt x="468" y="177"/>
                  <a:pt x="465" y="167"/>
                </a:cubicBezTo>
                <a:cubicBezTo>
                  <a:pt x="463" y="158"/>
                  <a:pt x="456" y="150"/>
                  <a:pt x="471" y="142"/>
                </a:cubicBezTo>
                <a:cubicBezTo>
                  <a:pt x="486" y="135"/>
                  <a:pt x="501" y="121"/>
                  <a:pt x="516" y="120"/>
                </a:cubicBezTo>
                <a:cubicBezTo>
                  <a:pt x="530" y="118"/>
                  <a:pt x="520" y="130"/>
                  <a:pt x="532" y="129"/>
                </a:cubicBezTo>
                <a:cubicBezTo>
                  <a:pt x="543" y="128"/>
                  <a:pt x="530" y="122"/>
                  <a:pt x="544" y="120"/>
                </a:cubicBezTo>
                <a:cubicBezTo>
                  <a:pt x="558" y="117"/>
                  <a:pt x="556" y="117"/>
                  <a:pt x="552" y="112"/>
                </a:cubicBezTo>
                <a:cubicBezTo>
                  <a:pt x="548" y="107"/>
                  <a:pt x="550" y="106"/>
                  <a:pt x="561" y="101"/>
                </a:cubicBezTo>
                <a:cubicBezTo>
                  <a:pt x="572" y="96"/>
                  <a:pt x="564" y="93"/>
                  <a:pt x="574" y="88"/>
                </a:cubicBezTo>
                <a:cubicBezTo>
                  <a:pt x="585" y="84"/>
                  <a:pt x="588" y="80"/>
                  <a:pt x="594" y="80"/>
                </a:cubicBezTo>
                <a:cubicBezTo>
                  <a:pt x="600" y="80"/>
                  <a:pt x="599" y="82"/>
                  <a:pt x="596" y="90"/>
                </a:cubicBezTo>
                <a:cubicBezTo>
                  <a:pt x="592" y="98"/>
                  <a:pt x="590" y="103"/>
                  <a:pt x="600" y="98"/>
                </a:cubicBezTo>
                <a:cubicBezTo>
                  <a:pt x="610" y="93"/>
                  <a:pt x="615" y="89"/>
                  <a:pt x="607" y="97"/>
                </a:cubicBezTo>
                <a:cubicBezTo>
                  <a:pt x="600" y="104"/>
                  <a:pt x="595" y="104"/>
                  <a:pt x="584" y="106"/>
                </a:cubicBezTo>
                <a:cubicBezTo>
                  <a:pt x="573" y="108"/>
                  <a:pt x="576" y="109"/>
                  <a:pt x="581" y="115"/>
                </a:cubicBezTo>
                <a:cubicBezTo>
                  <a:pt x="586" y="121"/>
                  <a:pt x="599" y="122"/>
                  <a:pt x="603" y="125"/>
                </a:cubicBezTo>
                <a:cubicBezTo>
                  <a:pt x="607" y="129"/>
                  <a:pt x="612" y="141"/>
                  <a:pt x="622" y="135"/>
                </a:cubicBezTo>
                <a:cubicBezTo>
                  <a:pt x="633" y="129"/>
                  <a:pt x="625" y="128"/>
                  <a:pt x="638" y="122"/>
                </a:cubicBezTo>
                <a:cubicBezTo>
                  <a:pt x="652" y="116"/>
                  <a:pt x="671" y="113"/>
                  <a:pt x="670" y="105"/>
                </a:cubicBezTo>
                <a:cubicBezTo>
                  <a:pt x="668" y="98"/>
                  <a:pt x="654" y="93"/>
                  <a:pt x="653" y="84"/>
                </a:cubicBezTo>
                <a:cubicBezTo>
                  <a:pt x="651" y="75"/>
                  <a:pt x="671" y="70"/>
                  <a:pt x="645" y="66"/>
                </a:cubicBezTo>
                <a:cubicBezTo>
                  <a:pt x="619" y="61"/>
                  <a:pt x="634" y="58"/>
                  <a:pt x="622" y="58"/>
                </a:cubicBezTo>
                <a:cubicBezTo>
                  <a:pt x="609" y="58"/>
                  <a:pt x="585" y="58"/>
                  <a:pt x="577" y="62"/>
                </a:cubicBezTo>
                <a:cubicBezTo>
                  <a:pt x="569" y="66"/>
                  <a:pt x="564" y="60"/>
                  <a:pt x="559" y="66"/>
                </a:cubicBezTo>
                <a:cubicBezTo>
                  <a:pt x="555" y="73"/>
                  <a:pt x="560" y="82"/>
                  <a:pt x="556" y="82"/>
                </a:cubicBezTo>
                <a:cubicBezTo>
                  <a:pt x="552" y="82"/>
                  <a:pt x="544" y="89"/>
                  <a:pt x="541" y="82"/>
                </a:cubicBezTo>
                <a:cubicBezTo>
                  <a:pt x="537" y="76"/>
                  <a:pt x="530" y="69"/>
                  <a:pt x="540" y="66"/>
                </a:cubicBezTo>
                <a:cubicBezTo>
                  <a:pt x="550" y="64"/>
                  <a:pt x="552" y="66"/>
                  <a:pt x="553" y="58"/>
                </a:cubicBezTo>
                <a:cubicBezTo>
                  <a:pt x="555" y="50"/>
                  <a:pt x="539" y="51"/>
                  <a:pt x="548" y="50"/>
                </a:cubicBezTo>
                <a:cubicBezTo>
                  <a:pt x="558" y="48"/>
                  <a:pt x="562" y="50"/>
                  <a:pt x="574" y="50"/>
                </a:cubicBezTo>
                <a:cubicBezTo>
                  <a:pt x="587" y="50"/>
                  <a:pt x="616" y="56"/>
                  <a:pt x="620" y="48"/>
                </a:cubicBezTo>
                <a:cubicBezTo>
                  <a:pt x="624" y="40"/>
                  <a:pt x="613" y="40"/>
                  <a:pt x="601" y="40"/>
                </a:cubicBezTo>
                <a:cubicBezTo>
                  <a:pt x="588" y="39"/>
                  <a:pt x="566" y="34"/>
                  <a:pt x="557" y="39"/>
                </a:cubicBezTo>
                <a:cubicBezTo>
                  <a:pt x="548" y="43"/>
                  <a:pt x="536" y="50"/>
                  <a:pt x="532" y="56"/>
                </a:cubicBezTo>
                <a:cubicBezTo>
                  <a:pt x="527" y="63"/>
                  <a:pt x="527" y="55"/>
                  <a:pt x="519" y="56"/>
                </a:cubicBezTo>
                <a:cubicBezTo>
                  <a:pt x="511" y="58"/>
                  <a:pt x="496" y="67"/>
                  <a:pt x="504" y="72"/>
                </a:cubicBezTo>
                <a:cubicBezTo>
                  <a:pt x="511" y="77"/>
                  <a:pt x="511" y="83"/>
                  <a:pt x="503" y="83"/>
                </a:cubicBezTo>
                <a:cubicBezTo>
                  <a:pt x="495" y="83"/>
                  <a:pt x="492" y="92"/>
                  <a:pt x="486" y="92"/>
                </a:cubicBezTo>
                <a:cubicBezTo>
                  <a:pt x="480" y="92"/>
                  <a:pt x="464" y="91"/>
                  <a:pt x="472" y="87"/>
                </a:cubicBezTo>
                <a:cubicBezTo>
                  <a:pt x="479" y="82"/>
                  <a:pt x="488" y="82"/>
                  <a:pt x="487" y="72"/>
                </a:cubicBezTo>
                <a:cubicBezTo>
                  <a:pt x="486" y="62"/>
                  <a:pt x="495" y="59"/>
                  <a:pt x="495" y="56"/>
                </a:cubicBezTo>
                <a:cubicBezTo>
                  <a:pt x="495" y="52"/>
                  <a:pt x="475" y="63"/>
                  <a:pt x="459" y="58"/>
                </a:cubicBezTo>
                <a:cubicBezTo>
                  <a:pt x="443" y="53"/>
                  <a:pt x="436" y="45"/>
                  <a:pt x="420" y="46"/>
                </a:cubicBezTo>
                <a:cubicBezTo>
                  <a:pt x="404" y="47"/>
                  <a:pt x="383" y="68"/>
                  <a:pt x="393" y="70"/>
                </a:cubicBezTo>
                <a:cubicBezTo>
                  <a:pt x="404" y="72"/>
                  <a:pt x="411" y="68"/>
                  <a:pt x="413" y="73"/>
                </a:cubicBezTo>
                <a:cubicBezTo>
                  <a:pt x="415" y="78"/>
                  <a:pt x="411" y="82"/>
                  <a:pt x="417" y="85"/>
                </a:cubicBezTo>
                <a:cubicBezTo>
                  <a:pt x="423" y="88"/>
                  <a:pt x="434" y="94"/>
                  <a:pt x="420" y="91"/>
                </a:cubicBezTo>
                <a:cubicBezTo>
                  <a:pt x="405" y="88"/>
                  <a:pt x="412" y="82"/>
                  <a:pt x="390" y="81"/>
                </a:cubicBezTo>
                <a:cubicBezTo>
                  <a:pt x="368" y="80"/>
                  <a:pt x="355" y="73"/>
                  <a:pt x="332" y="79"/>
                </a:cubicBezTo>
                <a:cubicBezTo>
                  <a:pt x="309" y="85"/>
                  <a:pt x="313" y="90"/>
                  <a:pt x="298" y="85"/>
                </a:cubicBezTo>
                <a:cubicBezTo>
                  <a:pt x="282" y="80"/>
                  <a:pt x="250" y="68"/>
                  <a:pt x="225" y="73"/>
                </a:cubicBezTo>
                <a:cubicBezTo>
                  <a:pt x="200" y="78"/>
                  <a:pt x="169" y="87"/>
                  <a:pt x="161" y="92"/>
                </a:cubicBezTo>
                <a:cubicBezTo>
                  <a:pt x="154" y="97"/>
                  <a:pt x="169" y="102"/>
                  <a:pt x="155" y="103"/>
                </a:cubicBezTo>
                <a:cubicBezTo>
                  <a:pt x="142" y="104"/>
                  <a:pt x="110" y="103"/>
                  <a:pt x="117" y="111"/>
                </a:cubicBezTo>
                <a:cubicBezTo>
                  <a:pt x="123" y="120"/>
                  <a:pt x="132" y="120"/>
                  <a:pt x="122" y="122"/>
                </a:cubicBezTo>
                <a:cubicBezTo>
                  <a:pt x="112" y="124"/>
                  <a:pt x="98" y="125"/>
                  <a:pt x="93" y="132"/>
                </a:cubicBezTo>
                <a:cubicBezTo>
                  <a:pt x="88" y="140"/>
                  <a:pt x="69" y="144"/>
                  <a:pt x="81" y="147"/>
                </a:cubicBezTo>
                <a:cubicBezTo>
                  <a:pt x="93" y="151"/>
                  <a:pt x="112" y="158"/>
                  <a:pt x="104" y="159"/>
                </a:cubicBezTo>
                <a:cubicBezTo>
                  <a:pt x="96" y="160"/>
                  <a:pt x="53" y="177"/>
                  <a:pt x="34" y="181"/>
                </a:cubicBezTo>
                <a:cubicBezTo>
                  <a:pt x="16" y="185"/>
                  <a:pt x="0" y="205"/>
                  <a:pt x="16" y="199"/>
                </a:cubicBezTo>
                <a:cubicBezTo>
                  <a:pt x="37" y="192"/>
                  <a:pt x="91" y="175"/>
                  <a:pt x="101" y="171"/>
                </a:cubicBezTo>
                <a:cubicBezTo>
                  <a:pt x="112" y="167"/>
                  <a:pt x="116" y="170"/>
                  <a:pt x="115" y="176"/>
                </a:cubicBezTo>
                <a:cubicBezTo>
                  <a:pt x="114" y="182"/>
                  <a:pt x="127" y="173"/>
                  <a:pt x="137" y="166"/>
                </a:cubicBezTo>
                <a:cubicBezTo>
                  <a:pt x="147" y="158"/>
                  <a:pt x="147" y="143"/>
                  <a:pt x="155" y="148"/>
                </a:cubicBezTo>
                <a:cubicBezTo>
                  <a:pt x="164" y="153"/>
                  <a:pt x="169" y="148"/>
                  <a:pt x="175" y="146"/>
                </a:cubicBezTo>
                <a:cubicBezTo>
                  <a:pt x="182" y="145"/>
                  <a:pt x="189" y="141"/>
                  <a:pt x="195" y="144"/>
                </a:cubicBezTo>
                <a:cubicBezTo>
                  <a:pt x="201" y="147"/>
                  <a:pt x="216" y="151"/>
                  <a:pt x="220" y="154"/>
                </a:cubicBezTo>
                <a:cubicBezTo>
                  <a:pt x="224" y="157"/>
                  <a:pt x="226" y="165"/>
                  <a:pt x="222" y="166"/>
                </a:cubicBezTo>
                <a:cubicBezTo>
                  <a:pt x="218" y="167"/>
                  <a:pt x="217" y="171"/>
                  <a:pt x="218" y="178"/>
                </a:cubicBezTo>
                <a:cubicBezTo>
                  <a:pt x="218" y="184"/>
                  <a:pt x="222" y="190"/>
                  <a:pt x="213" y="192"/>
                </a:cubicBezTo>
                <a:cubicBezTo>
                  <a:pt x="205" y="194"/>
                  <a:pt x="207" y="204"/>
                  <a:pt x="212" y="203"/>
                </a:cubicBezTo>
                <a:cubicBezTo>
                  <a:pt x="217" y="202"/>
                  <a:pt x="220" y="199"/>
                  <a:pt x="221" y="194"/>
                </a:cubicBezTo>
                <a:cubicBezTo>
                  <a:pt x="222" y="189"/>
                  <a:pt x="233" y="180"/>
                  <a:pt x="231" y="187"/>
                </a:cubicBezTo>
                <a:cubicBezTo>
                  <a:pt x="229" y="194"/>
                  <a:pt x="225" y="200"/>
                  <a:pt x="225" y="205"/>
                </a:cubicBezTo>
                <a:cubicBezTo>
                  <a:pt x="225" y="210"/>
                  <a:pt x="219" y="210"/>
                  <a:pt x="218" y="215"/>
                </a:cubicBezTo>
                <a:cubicBezTo>
                  <a:pt x="218" y="220"/>
                  <a:pt x="219" y="220"/>
                  <a:pt x="223" y="224"/>
                </a:cubicBezTo>
                <a:cubicBezTo>
                  <a:pt x="228" y="228"/>
                  <a:pt x="225" y="231"/>
                  <a:pt x="224" y="240"/>
                </a:cubicBezTo>
                <a:cubicBezTo>
                  <a:pt x="223" y="249"/>
                  <a:pt x="198" y="274"/>
                  <a:pt x="195" y="283"/>
                </a:cubicBezTo>
                <a:cubicBezTo>
                  <a:pt x="191" y="291"/>
                  <a:pt x="193" y="303"/>
                  <a:pt x="193" y="312"/>
                </a:cubicBezTo>
                <a:cubicBezTo>
                  <a:pt x="193" y="322"/>
                  <a:pt x="190" y="333"/>
                  <a:pt x="199" y="337"/>
                </a:cubicBezTo>
                <a:cubicBezTo>
                  <a:pt x="208" y="340"/>
                  <a:pt x="209" y="342"/>
                  <a:pt x="209" y="350"/>
                </a:cubicBezTo>
                <a:cubicBezTo>
                  <a:pt x="209" y="359"/>
                  <a:pt x="209" y="369"/>
                  <a:pt x="214" y="375"/>
                </a:cubicBezTo>
                <a:cubicBezTo>
                  <a:pt x="219" y="380"/>
                  <a:pt x="217" y="380"/>
                  <a:pt x="217" y="389"/>
                </a:cubicBezTo>
                <a:cubicBezTo>
                  <a:pt x="217" y="398"/>
                  <a:pt x="223" y="393"/>
                  <a:pt x="223" y="401"/>
                </a:cubicBezTo>
                <a:cubicBezTo>
                  <a:pt x="224" y="408"/>
                  <a:pt x="219" y="412"/>
                  <a:pt x="228" y="417"/>
                </a:cubicBezTo>
                <a:cubicBezTo>
                  <a:pt x="236" y="423"/>
                  <a:pt x="245" y="428"/>
                  <a:pt x="241" y="418"/>
                </a:cubicBezTo>
                <a:cubicBezTo>
                  <a:pt x="237" y="409"/>
                  <a:pt x="234" y="401"/>
                  <a:pt x="230" y="388"/>
                </a:cubicBezTo>
                <a:cubicBezTo>
                  <a:pt x="226" y="375"/>
                  <a:pt x="223" y="350"/>
                  <a:pt x="229" y="358"/>
                </a:cubicBezTo>
                <a:cubicBezTo>
                  <a:pt x="234" y="365"/>
                  <a:pt x="240" y="388"/>
                  <a:pt x="248" y="404"/>
                </a:cubicBezTo>
                <a:cubicBezTo>
                  <a:pt x="255" y="420"/>
                  <a:pt x="265" y="418"/>
                  <a:pt x="265" y="430"/>
                </a:cubicBezTo>
                <a:cubicBezTo>
                  <a:pt x="265" y="442"/>
                  <a:pt x="255" y="453"/>
                  <a:pt x="274" y="460"/>
                </a:cubicBezTo>
                <a:cubicBezTo>
                  <a:pt x="292" y="468"/>
                  <a:pt x="306" y="484"/>
                  <a:pt x="317" y="482"/>
                </a:cubicBezTo>
                <a:cubicBezTo>
                  <a:pt x="328" y="481"/>
                  <a:pt x="335" y="474"/>
                  <a:pt x="339" y="481"/>
                </a:cubicBezTo>
                <a:cubicBezTo>
                  <a:pt x="343" y="489"/>
                  <a:pt x="352" y="499"/>
                  <a:pt x="362" y="499"/>
                </a:cubicBezTo>
                <a:cubicBezTo>
                  <a:pt x="372" y="499"/>
                  <a:pt x="376" y="506"/>
                  <a:pt x="378" y="516"/>
                </a:cubicBezTo>
                <a:cubicBezTo>
                  <a:pt x="379" y="526"/>
                  <a:pt x="386" y="528"/>
                  <a:pt x="396" y="531"/>
                </a:cubicBezTo>
                <a:cubicBezTo>
                  <a:pt x="406" y="535"/>
                  <a:pt x="409" y="545"/>
                  <a:pt x="416" y="545"/>
                </a:cubicBezTo>
                <a:cubicBezTo>
                  <a:pt x="424" y="544"/>
                  <a:pt x="434" y="540"/>
                  <a:pt x="434" y="548"/>
                </a:cubicBezTo>
                <a:cubicBezTo>
                  <a:pt x="434" y="556"/>
                  <a:pt x="437" y="574"/>
                  <a:pt x="425" y="586"/>
                </a:cubicBezTo>
                <a:cubicBezTo>
                  <a:pt x="412" y="598"/>
                  <a:pt x="406" y="606"/>
                  <a:pt x="413" y="614"/>
                </a:cubicBezTo>
                <a:cubicBezTo>
                  <a:pt x="420" y="621"/>
                  <a:pt x="414" y="629"/>
                  <a:pt x="410" y="635"/>
                </a:cubicBezTo>
                <a:cubicBezTo>
                  <a:pt x="407" y="641"/>
                  <a:pt x="413" y="646"/>
                  <a:pt x="420" y="655"/>
                </a:cubicBezTo>
                <a:cubicBezTo>
                  <a:pt x="426" y="664"/>
                  <a:pt x="436" y="675"/>
                  <a:pt x="441" y="694"/>
                </a:cubicBezTo>
                <a:cubicBezTo>
                  <a:pt x="447" y="712"/>
                  <a:pt x="456" y="719"/>
                  <a:pt x="470" y="725"/>
                </a:cubicBezTo>
                <a:cubicBezTo>
                  <a:pt x="484" y="731"/>
                  <a:pt x="495" y="741"/>
                  <a:pt x="495" y="755"/>
                </a:cubicBezTo>
                <a:cubicBezTo>
                  <a:pt x="495" y="769"/>
                  <a:pt x="495" y="818"/>
                  <a:pt x="495" y="832"/>
                </a:cubicBezTo>
                <a:cubicBezTo>
                  <a:pt x="495" y="847"/>
                  <a:pt x="502" y="861"/>
                  <a:pt x="500" y="872"/>
                </a:cubicBezTo>
                <a:cubicBezTo>
                  <a:pt x="497" y="883"/>
                  <a:pt x="500" y="892"/>
                  <a:pt x="503" y="896"/>
                </a:cubicBezTo>
                <a:cubicBezTo>
                  <a:pt x="506" y="901"/>
                  <a:pt x="505" y="910"/>
                  <a:pt x="506" y="919"/>
                </a:cubicBezTo>
                <a:cubicBezTo>
                  <a:pt x="507" y="928"/>
                  <a:pt x="517" y="922"/>
                  <a:pt x="517" y="930"/>
                </a:cubicBezTo>
                <a:cubicBezTo>
                  <a:pt x="517" y="939"/>
                  <a:pt x="513" y="951"/>
                  <a:pt x="518" y="955"/>
                </a:cubicBezTo>
                <a:cubicBezTo>
                  <a:pt x="523" y="960"/>
                  <a:pt x="512" y="975"/>
                  <a:pt x="535" y="989"/>
                </a:cubicBezTo>
                <a:cubicBezTo>
                  <a:pt x="558" y="1003"/>
                  <a:pt x="559" y="1004"/>
                  <a:pt x="561" y="1007"/>
                </a:cubicBezTo>
                <a:cubicBezTo>
                  <a:pt x="563" y="1009"/>
                  <a:pt x="570" y="1002"/>
                  <a:pt x="570" y="1006"/>
                </a:cubicBezTo>
                <a:cubicBezTo>
                  <a:pt x="570" y="1010"/>
                  <a:pt x="558" y="1023"/>
                  <a:pt x="581" y="1023"/>
                </a:cubicBezTo>
                <a:cubicBezTo>
                  <a:pt x="605" y="1023"/>
                  <a:pt x="619" y="1026"/>
                  <a:pt x="605" y="1015"/>
                </a:cubicBezTo>
                <a:cubicBezTo>
                  <a:pt x="590" y="1004"/>
                  <a:pt x="582" y="1009"/>
                  <a:pt x="580" y="998"/>
                </a:cubicBezTo>
                <a:cubicBezTo>
                  <a:pt x="577" y="987"/>
                  <a:pt x="574" y="989"/>
                  <a:pt x="572" y="981"/>
                </a:cubicBezTo>
                <a:cubicBezTo>
                  <a:pt x="570" y="974"/>
                  <a:pt x="578" y="971"/>
                  <a:pt x="575" y="963"/>
                </a:cubicBezTo>
                <a:cubicBezTo>
                  <a:pt x="573" y="955"/>
                  <a:pt x="563" y="955"/>
                  <a:pt x="564" y="948"/>
                </a:cubicBezTo>
                <a:cubicBezTo>
                  <a:pt x="564" y="940"/>
                  <a:pt x="570" y="933"/>
                  <a:pt x="572" y="929"/>
                </a:cubicBezTo>
                <a:cubicBezTo>
                  <a:pt x="574" y="926"/>
                  <a:pt x="574" y="923"/>
                  <a:pt x="569" y="919"/>
                </a:cubicBezTo>
                <a:cubicBezTo>
                  <a:pt x="565" y="916"/>
                  <a:pt x="566" y="915"/>
                  <a:pt x="572" y="913"/>
                </a:cubicBezTo>
                <a:cubicBezTo>
                  <a:pt x="578" y="912"/>
                  <a:pt x="579" y="914"/>
                  <a:pt x="581" y="906"/>
                </a:cubicBezTo>
                <a:cubicBezTo>
                  <a:pt x="584" y="897"/>
                  <a:pt x="591" y="898"/>
                  <a:pt x="595" y="896"/>
                </a:cubicBezTo>
                <a:cubicBezTo>
                  <a:pt x="598" y="893"/>
                  <a:pt x="610" y="890"/>
                  <a:pt x="606" y="879"/>
                </a:cubicBezTo>
                <a:cubicBezTo>
                  <a:pt x="601" y="868"/>
                  <a:pt x="593" y="863"/>
                  <a:pt x="602" y="863"/>
                </a:cubicBezTo>
                <a:cubicBezTo>
                  <a:pt x="612" y="863"/>
                  <a:pt x="621" y="862"/>
                  <a:pt x="627" y="850"/>
                </a:cubicBezTo>
                <a:cubicBezTo>
                  <a:pt x="633" y="838"/>
                  <a:pt x="630" y="836"/>
                  <a:pt x="637" y="827"/>
                </a:cubicBezTo>
                <a:cubicBezTo>
                  <a:pt x="644" y="817"/>
                  <a:pt x="644" y="810"/>
                  <a:pt x="644" y="803"/>
                </a:cubicBezTo>
                <a:cubicBezTo>
                  <a:pt x="644" y="796"/>
                  <a:pt x="641" y="790"/>
                  <a:pt x="650" y="785"/>
                </a:cubicBezTo>
                <a:cubicBezTo>
                  <a:pt x="660" y="781"/>
                  <a:pt x="690" y="776"/>
                  <a:pt x="694" y="763"/>
                </a:cubicBezTo>
                <a:cubicBezTo>
                  <a:pt x="698" y="751"/>
                  <a:pt x="702" y="737"/>
                  <a:pt x="701" y="724"/>
                </a:cubicBezTo>
                <a:cubicBezTo>
                  <a:pt x="699" y="710"/>
                  <a:pt x="698" y="702"/>
                  <a:pt x="707" y="691"/>
                </a:cubicBezTo>
                <a:cubicBezTo>
                  <a:pt x="717" y="680"/>
                  <a:pt x="729" y="671"/>
                  <a:pt x="729" y="661"/>
                </a:cubicBezTo>
                <a:cubicBezTo>
                  <a:pt x="729" y="651"/>
                  <a:pt x="733" y="636"/>
                  <a:pt x="718" y="632"/>
                </a:cubicBezTo>
                <a:close/>
                <a:moveTo>
                  <a:pt x="873" y="79"/>
                </a:moveTo>
                <a:cubicBezTo>
                  <a:pt x="883" y="69"/>
                  <a:pt x="880" y="64"/>
                  <a:pt x="893" y="59"/>
                </a:cubicBezTo>
                <a:cubicBezTo>
                  <a:pt x="905" y="54"/>
                  <a:pt x="902" y="47"/>
                  <a:pt x="900" y="37"/>
                </a:cubicBezTo>
                <a:cubicBezTo>
                  <a:pt x="899" y="27"/>
                  <a:pt x="900" y="31"/>
                  <a:pt x="905" y="28"/>
                </a:cubicBezTo>
                <a:cubicBezTo>
                  <a:pt x="910" y="24"/>
                  <a:pt x="918" y="22"/>
                  <a:pt x="930" y="21"/>
                </a:cubicBezTo>
                <a:cubicBezTo>
                  <a:pt x="942" y="20"/>
                  <a:pt x="931" y="16"/>
                  <a:pt x="931" y="11"/>
                </a:cubicBezTo>
                <a:cubicBezTo>
                  <a:pt x="931" y="6"/>
                  <a:pt x="922" y="7"/>
                  <a:pt x="910" y="8"/>
                </a:cubicBezTo>
                <a:cubicBezTo>
                  <a:pt x="899" y="10"/>
                  <a:pt x="900" y="8"/>
                  <a:pt x="892" y="5"/>
                </a:cubicBezTo>
                <a:cubicBezTo>
                  <a:pt x="883" y="2"/>
                  <a:pt x="834" y="2"/>
                  <a:pt x="821" y="2"/>
                </a:cubicBezTo>
                <a:cubicBezTo>
                  <a:pt x="809" y="2"/>
                  <a:pt x="786" y="4"/>
                  <a:pt x="774" y="5"/>
                </a:cubicBezTo>
                <a:cubicBezTo>
                  <a:pt x="762" y="6"/>
                  <a:pt x="763" y="5"/>
                  <a:pt x="740" y="2"/>
                </a:cubicBezTo>
                <a:cubicBezTo>
                  <a:pt x="718" y="0"/>
                  <a:pt x="658" y="2"/>
                  <a:pt x="636" y="4"/>
                </a:cubicBezTo>
                <a:cubicBezTo>
                  <a:pt x="614" y="7"/>
                  <a:pt x="598" y="9"/>
                  <a:pt x="584" y="18"/>
                </a:cubicBezTo>
                <a:cubicBezTo>
                  <a:pt x="569" y="28"/>
                  <a:pt x="560" y="24"/>
                  <a:pt x="544" y="26"/>
                </a:cubicBezTo>
                <a:cubicBezTo>
                  <a:pt x="528" y="28"/>
                  <a:pt x="527" y="28"/>
                  <a:pt x="519" y="28"/>
                </a:cubicBezTo>
                <a:cubicBezTo>
                  <a:pt x="511" y="28"/>
                  <a:pt x="512" y="24"/>
                  <a:pt x="499" y="29"/>
                </a:cubicBezTo>
                <a:cubicBezTo>
                  <a:pt x="485" y="34"/>
                  <a:pt x="489" y="37"/>
                  <a:pt x="484" y="30"/>
                </a:cubicBezTo>
                <a:cubicBezTo>
                  <a:pt x="479" y="24"/>
                  <a:pt x="473" y="30"/>
                  <a:pt x="449" y="36"/>
                </a:cubicBezTo>
                <a:cubicBezTo>
                  <a:pt x="425" y="42"/>
                  <a:pt x="457" y="49"/>
                  <a:pt x="465" y="51"/>
                </a:cubicBezTo>
                <a:cubicBezTo>
                  <a:pt x="465" y="51"/>
                  <a:pt x="481" y="50"/>
                  <a:pt x="490" y="48"/>
                </a:cubicBezTo>
                <a:cubicBezTo>
                  <a:pt x="500" y="45"/>
                  <a:pt x="504" y="51"/>
                  <a:pt x="510" y="50"/>
                </a:cubicBezTo>
                <a:cubicBezTo>
                  <a:pt x="516" y="48"/>
                  <a:pt x="517" y="42"/>
                  <a:pt x="551" y="34"/>
                </a:cubicBezTo>
                <a:cubicBezTo>
                  <a:pt x="585" y="27"/>
                  <a:pt x="608" y="33"/>
                  <a:pt x="622" y="39"/>
                </a:cubicBezTo>
                <a:cubicBezTo>
                  <a:pt x="635" y="45"/>
                  <a:pt x="635" y="41"/>
                  <a:pt x="647" y="34"/>
                </a:cubicBezTo>
                <a:cubicBezTo>
                  <a:pt x="659" y="26"/>
                  <a:pt x="679" y="20"/>
                  <a:pt x="700" y="17"/>
                </a:cubicBezTo>
                <a:cubicBezTo>
                  <a:pt x="721" y="13"/>
                  <a:pt x="707" y="21"/>
                  <a:pt x="694" y="26"/>
                </a:cubicBezTo>
                <a:cubicBezTo>
                  <a:pt x="681" y="31"/>
                  <a:pt x="669" y="29"/>
                  <a:pt x="671" y="38"/>
                </a:cubicBezTo>
                <a:cubicBezTo>
                  <a:pt x="674" y="46"/>
                  <a:pt x="700" y="44"/>
                  <a:pt x="707" y="44"/>
                </a:cubicBezTo>
                <a:cubicBezTo>
                  <a:pt x="715" y="44"/>
                  <a:pt x="716" y="56"/>
                  <a:pt x="717" y="62"/>
                </a:cubicBezTo>
                <a:cubicBezTo>
                  <a:pt x="718" y="69"/>
                  <a:pt x="716" y="72"/>
                  <a:pt x="718" y="79"/>
                </a:cubicBezTo>
                <a:cubicBezTo>
                  <a:pt x="719" y="86"/>
                  <a:pt x="723" y="85"/>
                  <a:pt x="716" y="92"/>
                </a:cubicBezTo>
                <a:cubicBezTo>
                  <a:pt x="708" y="98"/>
                  <a:pt x="704" y="98"/>
                  <a:pt x="704" y="109"/>
                </a:cubicBezTo>
                <a:cubicBezTo>
                  <a:pt x="704" y="121"/>
                  <a:pt x="709" y="134"/>
                  <a:pt x="721" y="142"/>
                </a:cubicBezTo>
                <a:cubicBezTo>
                  <a:pt x="733" y="151"/>
                  <a:pt x="739" y="151"/>
                  <a:pt x="746" y="138"/>
                </a:cubicBezTo>
                <a:cubicBezTo>
                  <a:pt x="753" y="125"/>
                  <a:pt x="769" y="116"/>
                  <a:pt x="777" y="112"/>
                </a:cubicBezTo>
                <a:cubicBezTo>
                  <a:pt x="786" y="108"/>
                  <a:pt x="798" y="112"/>
                  <a:pt x="809" y="102"/>
                </a:cubicBezTo>
                <a:cubicBezTo>
                  <a:pt x="819" y="92"/>
                  <a:pt x="834" y="96"/>
                  <a:pt x="850" y="91"/>
                </a:cubicBezTo>
                <a:cubicBezTo>
                  <a:pt x="866" y="86"/>
                  <a:pt x="864" y="89"/>
                  <a:pt x="873" y="79"/>
                </a:cubicBezTo>
                <a:close/>
                <a:moveTo>
                  <a:pt x="890" y="98"/>
                </a:moveTo>
                <a:cubicBezTo>
                  <a:pt x="865" y="102"/>
                  <a:pt x="841" y="93"/>
                  <a:pt x="846" y="107"/>
                </a:cubicBezTo>
                <a:cubicBezTo>
                  <a:pt x="850" y="120"/>
                  <a:pt x="851" y="141"/>
                  <a:pt x="864" y="136"/>
                </a:cubicBezTo>
                <a:cubicBezTo>
                  <a:pt x="887" y="129"/>
                  <a:pt x="913" y="125"/>
                  <a:pt x="907" y="114"/>
                </a:cubicBezTo>
                <a:cubicBezTo>
                  <a:pt x="901" y="104"/>
                  <a:pt x="915" y="95"/>
                  <a:pt x="890" y="98"/>
                </a:cubicBezTo>
                <a:close/>
                <a:moveTo>
                  <a:pt x="1051" y="41"/>
                </a:moveTo>
                <a:cubicBezTo>
                  <a:pt x="1052" y="42"/>
                  <a:pt x="1053" y="42"/>
                  <a:pt x="1053" y="42"/>
                </a:cubicBezTo>
                <a:cubicBezTo>
                  <a:pt x="1062" y="45"/>
                  <a:pt x="1068" y="40"/>
                  <a:pt x="1069" y="34"/>
                </a:cubicBezTo>
                <a:cubicBezTo>
                  <a:pt x="1078" y="20"/>
                  <a:pt x="1075" y="45"/>
                  <a:pt x="1085" y="40"/>
                </a:cubicBezTo>
                <a:cubicBezTo>
                  <a:pt x="1095" y="36"/>
                  <a:pt x="1109" y="26"/>
                  <a:pt x="1121" y="20"/>
                </a:cubicBezTo>
                <a:cubicBezTo>
                  <a:pt x="1133" y="14"/>
                  <a:pt x="1107" y="17"/>
                  <a:pt x="1085" y="13"/>
                </a:cubicBezTo>
                <a:cubicBezTo>
                  <a:pt x="1064" y="10"/>
                  <a:pt x="1035" y="16"/>
                  <a:pt x="1027" y="22"/>
                </a:cubicBezTo>
                <a:cubicBezTo>
                  <a:pt x="1019" y="27"/>
                  <a:pt x="1039" y="38"/>
                  <a:pt x="1051" y="41"/>
                </a:cubicBezTo>
                <a:close/>
                <a:moveTo>
                  <a:pt x="1187" y="24"/>
                </a:moveTo>
                <a:cubicBezTo>
                  <a:pt x="1187" y="24"/>
                  <a:pt x="1183" y="29"/>
                  <a:pt x="1193" y="29"/>
                </a:cubicBezTo>
                <a:cubicBezTo>
                  <a:pt x="1203" y="29"/>
                  <a:pt x="1224" y="23"/>
                  <a:pt x="1241" y="23"/>
                </a:cubicBezTo>
                <a:cubicBezTo>
                  <a:pt x="1258" y="23"/>
                  <a:pt x="1253" y="17"/>
                  <a:pt x="1250" y="17"/>
                </a:cubicBezTo>
                <a:cubicBezTo>
                  <a:pt x="1246" y="17"/>
                  <a:pt x="1237" y="8"/>
                  <a:pt x="1224" y="8"/>
                </a:cubicBezTo>
                <a:cubicBezTo>
                  <a:pt x="1210" y="9"/>
                  <a:pt x="1211" y="15"/>
                  <a:pt x="1202" y="15"/>
                </a:cubicBezTo>
                <a:cubicBezTo>
                  <a:pt x="1194" y="15"/>
                  <a:pt x="1196" y="13"/>
                  <a:pt x="1178" y="13"/>
                </a:cubicBezTo>
                <a:cubicBezTo>
                  <a:pt x="1160" y="14"/>
                  <a:pt x="1178" y="22"/>
                  <a:pt x="1187" y="24"/>
                </a:cubicBezTo>
                <a:close/>
                <a:moveTo>
                  <a:pt x="1769" y="676"/>
                </a:moveTo>
                <a:cubicBezTo>
                  <a:pt x="1782" y="678"/>
                  <a:pt x="1793" y="676"/>
                  <a:pt x="1802" y="671"/>
                </a:cubicBezTo>
                <a:cubicBezTo>
                  <a:pt x="1811" y="666"/>
                  <a:pt x="1807" y="660"/>
                  <a:pt x="1806" y="657"/>
                </a:cubicBezTo>
                <a:cubicBezTo>
                  <a:pt x="1805" y="655"/>
                  <a:pt x="1798" y="660"/>
                  <a:pt x="1789" y="662"/>
                </a:cubicBezTo>
                <a:cubicBezTo>
                  <a:pt x="1780" y="663"/>
                  <a:pt x="1777" y="663"/>
                  <a:pt x="1766" y="664"/>
                </a:cubicBezTo>
                <a:cubicBezTo>
                  <a:pt x="1754" y="665"/>
                  <a:pt x="1761" y="660"/>
                  <a:pt x="1749" y="659"/>
                </a:cubicBezTo>
                <a:cubicBezTo>
                  <a:pt x="1736" y="658"/>
                  <a:pt x="1724" y="656"/>
                  <a:pt x="1709" y="651"/>
                </a:cubicBezTo>
                <a:cubicBezTo>
                  <a:pt x="1695" y="646"/>
                  <a:pt x="1687" y="641"/>
                  <a:pt x="1677" y="638"/>
                </a:cubicBezTo>
                <a:cubicBezTo>
                  <a:pt x="1667" y="635"/>
                  <a:pt x="1676" y="629"/>
                  <a:pt x="1676" y="614"/>
                </a:cubicBezTo>
                <a:cubicBezTo>
                  <a:pt x="1675" y="600"/>
                  <a:pt x="1665" y="606"/>
                  <a:pt x="1658" y="601"/>
                </a:cubicBezTo>
                <a:cubicBezTo>
                  <a:pt x="1650" y="596"/>
                  <a:pt x="1653" y="585"/>
                  <a:pt x="1656" y="588"/>
                </a:cubicBezTo>
                <a:cubicBezTo>
                  <a:pt x="1660" y="592"/>
                  <a:pt x="1660" y="596"/>
                  <a:pt x="1660" y="578"/>
                </a:cubicBezTo>
                <a:cubicBezTo>
                  <a:pt x="1660" y="561"/>
                  <a:pt x="1644" y="549"/>
                  <a:pt x="1634" y="534"/>
                </a:cubicBezTo>
                <a:cubicBezTo>
                  <a:pt x="1624" y="519"/>
                  <a:pt x="1626" y="510"/>
                  <a:pt x="1627" y="503"/>
                </a:cubicBezTo>
                <a:cubicBezTo>
                  <a:pt x="1628" y="495"/>
                  <a:pt x="1645" y="509"/>
                  <a:pt x="1655" y="520"/>
                </a:cubicBezTo>
                <a:cubicBezTo>
                  <a:pt x="1664" y="531"/>
                  <a:pt x="1664" y="531"/>
                  <a:pt x="1669" y="529"/>
                </a:cubicBezTo>
                <a:cubicBezTo>
                  <a:pt x="1674" y="526"/>
                  <a:pt x="1689" y="518"/>
                  <a:pt x="1692" y="504"/>
                </a:cubicBezTo>
                <a:cubicBezTo>
                  <a:pt x="1696" y="491"/>
                  <a:pt x="1665" y="464"/>
                  <a:pt x="1661" y="451"/>
                </a:cubicBezTo>
                <a:cubicBezTo>
                  <a:pt x="1657" y="439"/>
                  <a:pt x="1667" y="446"/>
                  <a:pt x="1672" y="438"/>
                </a:cubicBezTo>
                <a:cubicBezTo>
                  <a:pt x="1677" y="429"/>
                  <a:pt x="1683" y="441"/>
                  <a:pt x="1680" y="447"/>
                </a:cubicBezTo>
                <a:cubicBezTo>
                  <a:pt x="1676" y="453"/>
                  <a:pt x="1681" y="456"/>
                  <a:pt x="1684" y="462"/>
                </a:cubicBezTo>
                <a:cubicBezTo>
                  <a:pt x="1687" y="468"/>
                  <a:pt x="1687" y="462"/>
                  <a:pt x="1691" y="455"/>
                </a:cubicBezTo>
                <a:cubicBezTo>
                  <a:pt x="1694" y="447"/>
                  <a:pt x="1692" y="444"/>
                  <a:pt x="1697" y="439"/>
                </a:cubicBezTo>
                <a:cubicBezTo>
                  <a:pt x="1703" y="434"/>
                  <a:pt x="1726" y="428"/>
                  <a:pt x="1732" y="422"/>
                </a:cubicBezTo>
                <a:cubicBezTo>
                  <a:pt x="1738" y="416"/>
                  <a:pt x="1742" y="409"/>
                  <a:pt x="1750" y="388"/>
                </a:cubicBezTo>
                <a:cubicBezTo>
                  <a:pt x="1757" y="367"/>
                  <a:pt x="1749" y="368"/>
                  <a:pt x="1745" y="360"/>
                </a:cubicBezTo>
                <a:cubicBezTo>
                  <a:pt x="1742" y="353"/>
                  <a:pt x="1732" y="340"/>
                  <a:pt x="1726" y="332"/>
                </a:cubicBezTo>
                <a:cubicBezTo>
                  <a:pt x="1720" y="325"/>
                  <a:pt x="1725" y="327"/>
                  <a:pt x="1729" y="324"/>
                </a:cubicBezTo>
                <a:cubicBezTo>
                  <a:pt x="1734" y="322"/>
                  <a:pt x="1730" y="316"/>
                  <a:pt x="1720" y="312"/>
                </a:cubicBezTo>
                <a:cubicBezTo>
                  <a:pt x="1710" y="309"/>
                  <a:pt x="1712" y="316"/>
                  <a:pt x="1702" y="314"/>
                </a:cubicBezTo>
                <a:cubicBezTo>
                  <a:pt x="1693" y="312"/>
                  <a:pt x="1698" y="306"/>
                  <a:pt x="1708" y="294"/>
                </a:cubicBezTo>
                <a:cubicBezTo>
                  <a:pt x="1718" y="282"/>
                  <a:pt x="1713" y="296"/>
                  <a:pt x="1720" y="301"/>
                </a:cubicBezTo>
                <a:cubicBezTo>
                  <a:pt x="1727" y="306"/>
                  <a:pt x="1729" y="297"/>
                  <a:pt x="1734" y="300"/>
                </a:cubicBezTo>
                <a:cubicBezTo>
                  <a:pt x="1739" y="302"/>
                  <a:pt x="1749" y="307"/>
                  <a:pt x="1756" y="317"/>
                </a:cubicBezTo>
                <a:cubicBezTo>
                  <a:pt x="1764" y="327"/>
                  <a:pt x="1764" y="339"/>
                  <a:pt x="1772" y="338"/>
                </a:cubicBezTo>
                <a:cubicBezTo>
                  <a:pt x="1779" y="338"/>
                  <a:pt x="1779" y="334"/>
                  <a:pt x="1782" y="327"/>
                </a:cubicBezTo>
                <a:cubicBezTo>
                  <a:pt x="1786" y="319"/>
                  <a:pt x="1773" y="312"/>
                  <a:pt x="1767" y="306"/>
                </a:cubicBezTo>
                <a:cubicBezTo>
                  <a:pt x="1761" y="300"/>
                  <a:pt x="1756" y="300"/>
                  <a:pt x="1761" y="295"/>
                </a:cubicBezTo>
                <a:cubicBezTo>
                  <a:pt x="1766" y="290"/>
                  <a:pt x="1761" y="283"/>
                  <a:pt x="1764" y="277"/>
                </a:cubicBezTo>
                <a:cubicBezTo>
                  <a:pt x="1766" y="271"/>
                  <a:pt x="1776" y="274"/>
                  <a:pt x="1785" y="270"/>
                </a:cubicBezTo>
                <a:cubicBezTo>
                  <a:pt x="1794" y="266"/>
                  <a:pt x="1795" y="252"/>
                  <a:pt x="1795" y="237"/>
                </a:cubicBezTo>
                <a:cubicBezTo>
                  <a:pt x="1795" y="221"/>
                  <a:pt x="1788" y="215"/>
                  <a:pt x="1783" y="210"/>
                </a:cubicBezTo>
                <a:cubicBezTo>
                  <a:pt x="1779" y="205"/>
                  <a:pt x="1788" y="207"/>
                  <a:pt x="1796" y="213"/>
                </a:cubicBezTo>
                <a:cubicBezTo>
                  <a:pt x="1804" y="219"/>
                  <a:pt x="1815" y="251"/>
                  <a:pt x="1818" y="263"/>
                </a:cubicBezTo>
                <a:cubicBezTo>
                  <a:pt x="1820" y="276"/>
                  <a:pt x="1819" y="276"/>
                  <a:pt x="1829" y="287"/>
                </a:cubicBezTo>
                <a:cubicBezTo>
                  <a:pt x="1839" y="298"/>
                  <a:pt x="1835" y="296"/>
                  <a:pt x="1832" y="309"/>
                </a:cubicBezTo>
                <a:cubicBezTo>
                  <a:pt x="1829" y="322"/>
                  <a:pt x="1820" y="325"/>
                  <a:pt x="1808" y="328"/>
                </a:cubicBezTo>
                <a:cubicBezTo>
                  <a:pt x="1795" y="332"/>
                  <a:pt x="1799" y="334"/>
                  <a:pt x="1792" y="347"/>
                </a:cubicBezTo>
                <a:cubicBezTo>
                  <a:pt x="1784" y="359"/>
                  <a:pt x="1796" y="360"/>
                  <a:pt x="1803" y="364"/>
                </a:cubicBezTo>
                <a:cubicBezTo>
                  <a:pt x="1809" y="367"/>
                  <a:pt x="1813" y="354"/>
                  <a:pt x="1821" y="348"/>
                </a:cubicBezTo>
                <a:cubicBezTo>
                  <a:pt x="1830" y="343"/>
                  <a:pt x="1839" y="338"/>
                  <a:pt x="1853" y="338"/>
                </a:cubicBezTo>
                <a:cubicBezTo>
                  <a:pt x="1867" y="338"/>
                  <a:pt x="1849" y="319"/>
                  <a:pt x="1848" y="309"/>
                </a:cubicBezTo>
                <a:cubicBezTo>
                  <a:pt x="1847" y="299"/>
                  <a:pt x="1846" y="292"/>
                  <a:pt x="1843" y="284"/>
                </a:cubicBezTo>
                <a:cubicBezTo>
                  <a:pt x="1840" y="277"/>
                  <a:pt x="1846" y="277"/>
                  <a:pt x="1857" y="272"/>
                </a:cubicBezTo>
                <a:cubicBezTo>
                  <a:pt x="1867" y="267"/>
                  <a:pt x="1866" y="257"/>
                  <a:pt x="1860" y="257"/>
                </a:cubicBezTo>
                <a:cubicBezTo>
                  <a:pt x="1854" y="257"/>
                  <a:pt x="1849" y="261"/>
                  <a:pt x="1835" y="260"/>
                </a:cubicBezTo>
                <a:cubicBezTo>
                  <a:pt x="1822" y="259"/>
                  <a:pt x="1825" y="248"/>
                  <a:pt x="1822" y="244"/>
                </a:cubicBezTo>
                <a:cubicBezTo>
                  <a:pt x="1819" y="240"/>
                  <a:pt x="1814" y="231"/>
                  <a:pt x="1814" y="223"/>
                </a:cubicBezTo>
                <a:cubicBezTo>
                  <a:pt x="1813" y="215"/>
                  <a:pt x="1801" y="205"/>
                  <a:pt x="1793" y="198"/>
                </a:cubicBezTo>
                <a:cubicBezTo>
                  <a:pt x="1784" y="190"/>
                  <a:pt x="1779" y="185"/>
                  <a:pt x="1779" y="189"/>
                </a:cubicBezTo>
                <a:cubicBezTo>
                  <a:pt x="1779" y="192"/>
                  <a:pt x="1774" y="188"/>
                  <a:pt x="1762" y="187"/>
                </a:cubicBezTo>
                <a:cubicBezTo>
                  <a:pt x="1750" y="186"/>
                  <a:pt x="1748" y="189"/>
                  <a:pt x="1738" y="188"/>
                </a:cubicBezTo>
                <a:cubicBezTo>
                  <a:pt x="1728" y="187"/>
                  <a:pt x="1739" y="170"/>
                  <a:pt x="1743" y="158"/>
                </a:cubicBezTo>
                <a:cubicBezTo>
                  <a:pt x="1747" y="146"/>
                  <a:pt x="1759" y="153"/>
                  <a:pt x="1768" y="153"/>
                </a:cubicBezTo>
                <a:cubicBezTo>
                  <a:pt x="1777" y="153"/>
                  <a:pt x="1782" y="154"/>
                  <a:pt x="1795" y="157"/>
                </a:cubicBezTo>
                <a:cubicBezTo>
                  <a:pt x="1809" y="161"/>
                  <a:pt x="1803" y="149"/>
                  <a:pt x="1805" y="140"/>
                </a:cubicBezTo>
                <a:cubicBezTo>
                  <a:pt x="1808" y="130"/>
                  <a:pt x="1814" y="135"/>
                  <a:pt x="1821" y="139"/>
                </a:cubicBezTo>
                <a:cubicBezTo>
                  <a:pt x="1829" y="142"/>
                  <a:pt x="1831" y="143"/>
                  <a:pt x="1831" y="135"/>
                </a:cubicBezTo>
                <a:cubicBezTo>
                  <a:pt x="1831" y="128"/>
                  <a:pt x="1838" y="126"/>
                  <a:pt x="1844" y="133"/>
                </a:cubicBezTo>
                <a:cubicBezTo>
                  <a:pt x="1850" y="140"/>
                  <a:pt x="1834" y="154"/>
                  <a:pt x="1834" y="154"/>
                </a:cubicBezTo>
                <a:cubicBezTo>
                  <a:pt x="1834" y="154"/>
                  <a:pt x="1829" y="169"/>
                  <a:pt x="1838" y="174"/>
                </a:cubicBezTo>
                <a:cubicBezTo>
                  <a:pt x="1847" y="179"/>
                  <a:pt x="1866" y="201"/>
                  <a:pt x="1877" y="209"/>
                </a:cubicBezTo>
                <a:cubicBezTo>
                  <a:pt x="1888" y="216"/>
                  <a:pt x="1880" y="196"/>
                  <a:pt x="1880" y="182"/>
                </a:cubicBezTo>
                <a:cubicBezTo>
                  <a:pt x="1880" y="167"/>
                  <a:pt x="1870" y="169"/>
                  <a:pt x="1862" y="156"/>
                </a:cubicBezTo>
                <a:cubicBezTo>
                  <a:pt x="1855" y="142"/>
                  <a:pt x="1860" y="148"/>
                  <a:pt x="1874" y="148"/>
                </a:cubicBezTo>
                <a:cubicBezTo>
                  <a:pt x="1889" y="148"/>
                  <a:pt x="1889" y="143"/>
                  <a:pt x="1893" y="139"/>
                </a:cubicBezTo>
                <a:cubicBezTo>
                  <a:pt x="1896" y="135"/>
                  <a:pt x="1899" y="134"/>
                  <a:pt x="1911" y="134"/>
                </a:cubicBezTo>
                <a:cubicBezTo>
                  <a:pt x="1924" y="134"/>
                  <a:pt x="1916" y="129"/>
                  <a:pt x="1910" y="122"/>
                </a:cubicBezTo>
                <a:cubicBezTo>
                  <a:pt x="1905" y="115"/>
                  <a:pt x="1893" y="117"/>
                  <a:pt x="1897" y="113"/>
                </a:cubicBezTo>
                <a:cubicBezTo>
                  <a:pt x="1901" y="109"/>
                  <a:pt x="1924" y="115"/>
                  <a:pt x="1935" y="120"/>
                </a:cubicBezTo>
                <a:cubicBezTo>
                  <a:pt x="1946" y="124"/>
                  <a:pt x="1943" y="120"/>
                  <a:pt x="1942" y="110"/>
                </a:cubicBezTo>
                <a:cubicBezTo>
                  <a:pt x="1940" y="100"/>
                  <a:pt x="1931" y="108"/>
                  <a:pt x="1904" y="98"/>
                </a:cubicBezTo>
                <a:cubicBezTo>
                  <a:pt x="1877" y="88"/>
                  <a:pt x="1847" y="82"/>
                  <a:pt x="1838" y="82"/>
                </a:cubicBezTo>
                <a:cubicBezTo>
                  <a:pt x="1829" y="82"/>
                  <a:pt x="1835" y="76"/>
                  <a:pt x="1842" y="76"/>
                </a:cubicBezTo>
                <a:cubicBezTo>
                  <a:pt x="1849" y="76"/>
                  <a:pt x="1847" y="70"/>
                  <a:pt x="1841" y="66"/>
                </a:cubicBezTo>
                <a:cubicBezTo>
                  <a:pt x="1834" y="63"/>
                  <a:pt x="1828" y="66"/>
                  <a:pt x="1825" y="73"/>
                </a:cubicBezTo>
                <a:cubicBezTo>
                  <a:pt x="1823" y="81"/>
                  <a:pt x="1833" y="82"/>
                  <a:pt x="1814" y="82"/>
                </a:cubicBezTo>
                <a:cubicBezTo>
                  <a:pt x="1794" y="82"/>
                  <a:pt x="1780" y="82"/>
                  <a:pt x="1757" y="77"/>
                </a:cubicBezTo>
                <a:cubicBezTo>
                  <a:pt x="1734" y="73"/>
                  <a:pt x="1726" y="73"/>
                  <a:pt x="1707" y="72"/>
                </a:cubicBezTo>
                <a:cubicBezTo>
                  <a:pt x="1687" y="72"/>
                  <a:pt x="1689" y="63"/>
                  <a:pt x="1669" y="63"/>
                </a:cubicBezTo>
                <a:cubicBezTo>
                  <a:pt x="1649" y="63"/>
                  <a:pt x="1655" y="56"/>
                  <a:pt x="1647" y="46"/>
                </a:cubicBezTo>
                <a:cubicBezTo>
                  <a:pt x="1639" y="37"/>
                  <a:pt x="1634" y="40"/>
                  <a:pt x="1609" y="40"/>
                </a:cubicBezTo>
                <a:cubicBezTo>
                  <a:pt x="1584" y="40"/>
                  <a:pt x="1597" y="50"/>
                  <a:pt x="1602" y="51"/>
                </a:cubicBezTo>
                <a:cubicBezTo>
                  <a:pt x="1607" y="53"/>
                  <a:pt x="1621" y="57"/>
                  <a:pt x="1630" y="66"/>
                </a:cubicBezTo>
                <a:cubicBezTo>
                  <a:pt x="1639" y="74"/>
                  <a:pt x="1613" y="71"/>
                  <a:pt x="1602" y="72"/>
                </a:cubicBezTo>
                <a:cubicBezTo>
                  <a:pt x="1591" y="72"/>
                  <a:pt x="1592" y="66"/>
                  <a:pt x="1580" y="58"/>
                </a:cubicBezTo>
                <a:cubicBezTo>
                  <a:pt x="1567" y="50"/>
                  <a:pt x="1536" y="55"/>
                  <a:pt x="1518" y="54"/>
                </a:cubicBezTo>
                <a:cubicBezTo>
                  <a:pt x="1500" y="53"/>
                  <a:pt x="1500" y="54"/>
                  <a:pt x="1493" y="41"/>
                </a:cubicBezTo>
                <a:cubicBezTo>
                  <a:pt x="1486" y="29"/>
                  <a:pt x="1472" y="35"/>
                  <a:pt x="1453" y="35"/>
                </a:cubicBezTo>
                <a:cubicBezTo>
                  <a:pt x="1435" y="35"/>
                  <a:pt x="1425" y="26"/>
                  <a:pt x="1415" y="20"/>
                </a:cubicBezTo>
                <a:cubicBezTo>
                  <a:pt x="1406" y="14"/>
                  <a:pt x="1392" y="13"/>
                  <a:pt x="1372" y="10"/>
                </a:cubicBezTo>
                <a:cubicBezTo>
                  <a:pt x="1351" y="7"/>
                  <a:pt x="1362" y="23"/>
                  <a:pt x="1370" y="24"/>
                </a:cubicBezTo>
                <a:cubicBezTo>
                  <a:pt x="1370" y="24"/>
                  <a:pt x="1378" y="27"/>
                  <a:pt x="1387" y="28"/>
                </a:cubicBezTo>
                <a:cubicBezTo>
                  <a:pt x="1395" y="29"/>
                  <a:pt x="1413" y="29"/>
                  <a:pt x="1422" y="40"/>
                </a:cubicBezTo>
                <a:cubicBezTo>
                  <a:pt x="1431" y="51"/>
                  <a:pt x="1394" y="47"/>
                  <a:pt x="1377" y="56"/>
                </a:cubicBezTo>
                <a:cubicBezTo>
                  <a:pt x="1360" y="66"/>
                  <a:pt x="1346" y="61"/>
                  <a:pt x="1335" y="66"/>
                </a:cubicBezTo>
                <a:cubicBezTo>
                  <a:pt x="1323" y="72"/>
                  <a:pt x="1341" y="80"/>
                  <a:pt x="1345" y="91"/>
                </a:cubicBezTo>
                <a:cubicBezTo>
                  <a:pt x="1349" y="102"/>
                  <a:pt x="1345" y="102"/>
                  <a:pt x="1337" y="104"/>
                </a:cubicBezTo>
                <a:cubicBezTo>
                  <a:pt x="1330" y="107"/>
                  <a:pt x="1340" y="93"/>
                  <a:pt x="1336" y="88"/>
                </a:cubicBezTo>
                <a:cubicBezTo>
                  <a:pt x="1333" y="84"/>
                  <a:pt x="1320" y="62"/>
                  <a:pt x="1310" y="56"/>
                </a:cubicBezTo>
                <a:cubicBezTo>
                  <a:pt x="1300" y="49"/>
                  <a:pt x="1302" y="61"/>
                  <a:pt x="1303" y="71"/>
                </a:cubicBezTo>
                <a:cubicBezTo>
                  <a:pt x="1305" y="80"/>
                  <a:pt x="1308" y="80"/>
                  <a:pt x="1310" y="87"/>
                </a:cubicBezTo>
                <a:cubicBezTo>
                  <a:pt x="1313" y="93"/>
                  <a:pt x="1299" y="87"/>
                  <a:pt x="1293" y="82"/>
                </a:cubicBezTo>
                <a:cubicBezTo>
                  <a:pt x="1286" y="77"/>
                  <a:pt x="1264" y="88"/>
                  <a:pt x="1254" y="83"/>
                </a:cubicBezTo>
                <a:cubicBezTo>
                  <a:pt x="1244" y="78"/>
                  <a:pt x="1257" y="80"/>
                  <a:pt x="1257" y="75"/>
                </a:cubicBezTo>
                <a:cubicBezTo>
                  <a:pt x="1257" y="70"/>
                  <a:pt x="1245" y="74"/>
                  <a:pt x="1242" y="66"/>
                </a:cubicBezTo>
                <a:cubicBezTo>
                  <a:pt x="1239" y="59"/>
                  <a:pt x="1263" y="50"/>
                  <a:pt x="1278" y="47"/>
                </a:cubicBezTo>
                <a:cubicBezTo>
                  <a:pt x="1293" y="45"/>
                  <a:pt x="1292" y="45"/>
                  <a:pt x="1292" y="37"/>
                </a:cubicBezTo>
                <a:cubicBezTo>
                  <a:pt x="1292" y="29"/>
                  <a:pt x="1265" y="32"/>
                  <a:pt x="1242" y="43"/>
                </a:cubicBezTo>
                <a:cubicBezTo>
                  <a:pt x="1219" y="54"/>
                  <a:pt x="1225" y="61"/>
                  <a:pt x="1222" y="69"/>
                </a:cubicBezTo>
                <a:cubicBezTo>
                  <a:pt x="1218" y="77"/>
                  <a:pt x="1229" y="77"/>
                  <a:pt x="1234" y="82"/>
                </a:cubicBezTo>
                <a:cubicBezTo>
                  <a:pt x="1240" y="86"/>
                  <a:pt x="1229" y="88"/>
                  <a:pt x="1218" y="91"/>
                </a:cubicBezTo>
                <a:cubicBezTo>
                  <a:pt x="1208" y="94"/>
                  <a:pt x="1206" y="91"/>
                  <a:pt x="1194" y="95"/>
                </a:cubicBezTo>
                <a:cubicBezTo>
                  <a:pt x="1182" y="99"/>
                  <a:pt x="1189" y="104"/>
                  <a:pt x="1179" y="109"/>
                </a:cubicBezTo>
                <a:cubicBezTo>
                  <a:pt x="1169" y="113"/>
                  <a:pt x="1170" y="113"/>
                  <a:pt x="1161" y="116"/>
                </a:cubicBezTo>
                <a:cubicBezTo>
                  <a:pt x="1153" y="120"/>
                  <a:pt x="1163" y="104"/>
                  <a:pt x="1175" y="102"/>
                </a:cubicBezTo>
                <a:cubicBezTo>
                  <a:pt x="1186" y="100"/>
                  <a:pt x="1183" y="93"/>
                  <a:pt x="1180" y="91"/>
                </a:cubicBezTo>
                <a:cubicBezTo>
                  <a:pt x="1176" y="88"/>
                  <a:pt x="1154" y="82"/>
                  <a:pt x="1131" y="75"/>
                </a:cubicBezTo>
                <a:cubicBezTo>
                  <a:pt x="1107" y="68"/>
                  <a:pt x="1069" y="77"/>
                  <a:pt x="1057" y="83"/>
                </a:cubicBezTo>
                <a:cubicBezTo>
                  <a:pt x="1044" y="89"/>
                  <a:pt x="1045" y="93"/>
                  <a:pt x="1043" y="102"/>
                </a:cubicBezTo>
                <a:cubicBezTo>
                  <a:pt x="1042" y="110"/>
                  <a:pt x="1013" y="123"/>
                  <a:pt x="999" y="130"/>
                </a:cubicBezTo>
                <a:cubicBezTo>
                  <a:pt x="984" y="138"/>
                  <a:pt x="997" y="148"/>
                  <a:pt x="1001" y="155"/>
                </a:cubicBezTo>
                <a:cubicBezTo>
                  <a:pt x="1005" y="162"/>
                  <a:pt x="1015" y="158"/>
                  <a:pt x="1027" y="155"/>
                </a:cubicBezTo>
                <a:cubicBezTo>
                  <a:pt x="1038" y="151"/>
                  <a:pt x="1037" y="166"/>
                  <a:pt x="1038" y="171"/>
                </a:cubicBezTo>
                <a:cubicBezTo>
                  <a:pt x="1040" y="176"/>
                  <a:pt x="1047" y="177"/>
                  <a:pt x="1058" y="172"/>
                </a:cubicBezTo>
                <a:cubicBezTo>
                  <a:pt x="1069" y="167"/>
                  <a:pt x="1066" y="155"/>
                  <a:pt x="1066" y="148"/>
                </a:cubicBezTo>
                <a:cubicBezTo>
                  <a:pt x="1066" y="141"/>
                  <a:pt x="1064" y="138"/>
                  <a:pt x="1071" y="129"/>
                </a:cubicBezTo>
                <a:cubicBezTo>
                  <a:pt x="1079" y="120"/>
                  <a:pt x="1085" y="114"/>
                  <a:pt x="1092" y="109"/>
                </a:cubicBezTo>
                <a:cubicBezTo>
                  <a:pt x="1099" y="105"/>
                  <a:pt x="1098" y="113"/>
                  <a:pt x="1088" y="121"/>
                </a:cubicBezTo>
                <a:cubicBezTo>
                  <a:pt x="1078" y="130"/>
                  <a:pt x="1085" y="132"/>
                  <a:pt x="1090" y="142"/>
                </a:cubicBezTo>
                <a:cubicBezTo>
                  <a:pt x="1095" y="152"/>
                  <a:pt x="1105" y="142"/>
                  <a:pt x="1117" y="141"/>
                </a:cubicBezTo>
                <a:cubicBezTo>
                  <a:pt x="1130" y="139"/>
                  <a:pt x="1107" y="151"/>
                  <a:pt x="1097" y="151"/>
                </a:cubicBezTo>
                <a:cubicBezTo>
                  <a:pt x="1088" y="151"/>
                  <a:pt x="1097" y="162"/>
                  <a:pt x="1091" y="162"/>
                </a:cubicBezTo>
                <a:cubicBezTo>
                  <a:pt x="1085" y="162"/>
                  <a:pt x="1085" y="166"/>
                  <a:pt x="1084" y="176"/>
                </a:cubicBezTo>
                <a:cubicBezTo>
                  <a:pt x="1083" y="186"/>
                  <a:pt x="1080" y="183"/>
                  <a:pt x="1073" y="186"/>
                </a:cubicBezTo>
                <a:cubicBezTo>
                  <a:pt x="1066" y="189"/>
                  <a:pt x="1056" y="189"/>
                  <a:pt x="1045" y="187"/>
                </a:cubicBezTo>
                <a:cubicBezTo>
                  <a:pt x="1034" y="184"/>
                  <a:pt x="1035" y="174"/>
                  <a:pt x="1027" y="167"/>
                </a:cubicBezTo>
                <a:cubicBezTo>
                  <a:pt x="1020" y="161"/>
                  <a:pt x="1018" y="171"/>
                  <a:pt x="1018" y="175"/>
                </a:cubicBezTo>
                <a:cubicBezTo>
                  <a:pt x="1018" y="179"/>
                  <a:pt x="1011" y="189"/>
                  <a:pt x="1007" y="189"/>
                </a:cubicBezTo>
                <a:cubicBezTo>
                  <a:pt x="1004" y="189"/>
                  <a:pt x="994" y="199"/>
                  <a:pt x="988" y="207"/>
                </a:cubicBezTo>
                <a:cubicBezTo>
                  <a:pt x="982" y="215"/>
                  <a:pt x="978" y="210"/>
                  <a:pt x="976" y="207"/>
                </a:cubicBezTo>
                <a:cubicBezTo>
                  <a:pt x="974" y="204"/>
                  <a:pt x="980" y="199"/>
                  <a:pt x="977" y="190"/>
                </a:cubicBezTo>
                <a:cubicBezTo>
                  <a:pt x="973" y="182"/>
                  <a:pt x="960" y="175"/>
                  <a:pt x="964" y="156"/>
                </a:cubicBezTo>
                <a:cubicBezTo>
                  <a:pt x="968" y="136"/>
                  <a:pt x="959" y="146"/>
                  <a:pt x="946" y="148"/>
                </a:cubicBezTo>
                <a:cubicBezTo>
                  <a:pt x="932" y="150"/>
                  <a:pt x="928" y="156"/>
                  <a:pt x="927" y="161"/>
                </a:cubicBezTo>
                <a:cubicBezTo>
                  <a:pt x="926" y="166"/>
                  <a:pt x="919" y="176"/>
                  <a:pt x="910" y="185"/>
                </a:cubicBezTo>
                <a:cubicBezTo>
                  <a:pt x="902" y="194"/>
                  <a:pt x="908" y="202"/>
                  <a:pt x="912" y="212"/>
                </a:cubicBezTo>
                <a:cubicBezTo>
                  <a:pt x="916" y="222"/>
                  <a:pt x="927" y="209"/>
                  <a:pt x="931" y="200"/>
                </a:cubicBezTo>
                <a:cubicBezTo>
                  <a:pt x="934" y="192"/>
                  <a:pt x="938" y="188"/>
                  <a:pt x="943" y="192"/>
                </a:cubicBezTo>
                <a:cubicBezTo>
                  <a:pt x="948" y="196"/>
                  <a:pt x="936" y="204"/>
                  <a:pt x="934" y="214"/>
                </a:cubicBezTo>
                <a:cubicBezTo>
                  <a:pt x="932" y="224"/>
                  <a:pt x="937" y="223"/>
                  <a:pt x="949" y="220"/>
                </a:cubicBezTo>
                <a:cubicBezTo>
                  <a:pt x="961" y="216"/>
                  <a:pt x="955" y="214"/>
                  <a:pt x="964" y="218"/>
                </a:cubicBezTo>
                <a:cubicBezTo>
                  <a:pt x="973" y="222"/>
                  <a:pt x="956" y="226"/>
                  <a:pt x="945" y="226"/>
                </a:cubicBezTo>
                <a:cubicBezTo>
                  <a:pt x="934" y="227"/>
                  <a:pt x="938" y="235"/>
                  <a:pt x="947" y="242"/>
                </a:cubicBezTo>
                <a:cubicBezTo>
                  <a:pt x="957" y="248"/>
                  <a:pt x="952" y="258"/>
                  <a:pt x="947" y="259"/>
                </a:cubicBezTo>
                <a:cubicBezTo>
                  <a:pt x="941" y="260"/>
                  <a:pt x="930" y="262"/>
                  <a:pt x="913" y="265"/>
                </a:cubicBezTo>
                <a:cubicBezTo>
                  <a:pt x="896" y="268"/>
                  <a:pt x="911" y="282"/>
                  <a:pt x="908" y="290"/>
                </a:cubicBezTo>
                <a:cubicBezTo>
                  <a:pt x="904" y="297"/>
                  <a:pt x="904" y="314"/>
                  <a:pt x="911" y="315"/>
                </a:cubicBezTo>
                <a:cubicBezTo>
                  <a:pt x="919" y="316"/>
                  <a:pt x="919" y="328"/>
                  <a:pt x="915" y="332"/>
                </a:cubicBezTo>
                <a:cubicBezTo>
                  <a:pt x="910" y="337"/>
                  <a:pt x="910" y="341"/>
                  <a:pt x="899" y="348"/>
                </a:cubicBezTo>
                <a:cubicBezTo>
                  <a:pt x="889" y="356"/>
                  <a:pt x="897" y="363"/>
                  <a:pt x="894" y="373"/>
                </a:cubicBezTo>
                <a:cubicBezTo>
                  <a:pt x="890" y="383"/>
                  <a:pt x="882" y="377"/>
                  <a:pt x="872" y="388"/>
                </a:cubicBezTo>
                <a:cubicBezTo>
                  <a:pt x="862" y="399"/>
                  <a:pt x="857" y="407"/>
                  <a:pt x="850" y="420"/>
                </a:cubicBezTo>
                <a:cubicBezTo>
                  <a:pt x="842" y="433"/>
                  <a:pt x="841" y="433"/>
                  <a:pt x="851" y="449"/>
                </a:cubicBezTo>
                <a:cubicBezTo>
                  <a:pt x="860" y="464"/>
                  <a:pt x="851" y="468"/>
                  <a:pt x="843" y="481"/>
                </a:cubicBezTo>
                <a:cubicBezTo>
                  <a:pt x="835" y="495"/>
                  <a:pt x="846" y="496"/>
                  <a:pt x="849" y="508"/>
                </a:cubicBezTo>
                <a:cubicBezTo>
                  <a:pt x="852" y="519"/>
                  <a:pt x="859" y="517"/>
                  <a:pt x="862" y="529"/>
                </a:cubicBezTo>
                <a:cubicBezTo>
                  <a:pt x="864" y="540"/>
                  <a:pt x="867" y="544"/>
                  <a:pt x="879" y="552"/>
                </a:cubicBezTo>
                <a:cubicBezTo>
                  <a:pt x="891" y="561"/>
                  <a:pt x="903" y="572"/>
                  <a:pt x="909" y="570"/>
                </a:cubicBezTo>
                <a:cubicBezTo>
                  <a:pt x="915" y="567"/>
                  <a:pt x="924" y="561"/>
                  <a:pt x="943" y="561"/>
                </a:cubicBezTo>
                <a:cubicBezTo>
                  <a:pt x="963" y="562"/>
                  <a:pt x="956" y="553"/>
                  <a:pt x="976" y="550"/>
                </a:cubicBezTo>
                <a:cubicBezTo>
                  <a:pt x="996" y="546"/>
                  <a:pt x="985" y="552"/>
                  <a:pt x="988" y="558"/>
                </a:cubicBezTo>
                <a:cubicBezTo>
                  <a:pt x="990" y="564"/>
                  <a:pt x="1001" y="570"/>
                  <a:pt x="1016" y="571"/>
                </a:cubicBezTo>
                <a:cubicBezTo>
                  <a:pt x="1032" y="572"/>
                  <a:pt x="1019" y="590"/>
                  <a:pt x="1018" y="602"/>
                </a:cubicBezTo>
                <a:cubicBezTo>
                  <a:pt x="1017" y="614"/>
                  <a:pt x="1018" y="614"/>
                  <a:pt x="1026" y="624"/>
                </a:cubicBezTo>
                <a:cubicBezTo>
                  <a:pt x="1033" y="634"/>
                  <a:pt x="1043" y="657"/>
                  <a:pt x="1046" y="668"/>
                </a:cubicBezTo>
                <a:cubicBezTo>
                  <a:pt x="1048" y="680"/>
                  <a:pt x="1043" y="694"/>
                  <a:pt x="1037" y="705"/>
                </a:cubicBezTo>
                <a:cubicBezTo>
                  <a:pt x="1030" y="715"/>
                  <a:pt x="1032" y="741"/>
                  <a:pt x="1047" y="759"/>
                </a:cubicBezTo>
                <a:cubicBezTo>
                  <a:pt x="1061" y="778"/>
                  <a:pt x="1053" y="777"/>
                  <a:pt x="1053" y="796"/>
                </a:cubicBezTo>
                <a:cubicBezTo>
                  <a:pt x="1053" y="816"/>
                  <a:pt x="1063" y="812"/>
                  <a:pt x="1070" y="823"/>
                </a:cubicBezTo>
                <a:cubicBezTo>
                  <a:pt x="1078" y="834"/>
                  <a:pt x="1075" y="854"/>
                  <a:pt x="1081" y="865"/>
                </a:cubicBezTo>
                <a:cubicBezTo>
                  <a:pt x="1088" y="876"/>
                  <a:pt x="1100" y="866"/>
                  <a:pt x="1113" y="861"/>
                </a:cubicBezTo>
                <a:cubicBezTo>
                  <a:pt x="1127" y="856"/>
                  <a:pt x="1133" y="858"/>
                  <a:pt x="1149" y="846"/>
                </a:cubicBezTo>
                <a:cubicBezTo>
                  <a:pt x="1165" y="834"/>
                  <a:pt x="1177" y="811"/>
                  <a:pt x="1177" y="804"/>
                </a:cubicBezTo>
                <a:cubicBezTo>
                  <a:pt x="1177" y="797"/>
                  <a:pt x="1182" y="795"/>
                  <a:pt x="1191" y="791"/>
                </a:cubicBezTo>
                <a:cubicBezTo>
                  <a:pt x="1199" y="788"/>
                  <a:pt x="1197" y="766"/>
                  <a:pt x="1197" y="760"/>
                </a:cubicBezTo>
                <a:cubicBezTo>
                  <a:pt x="1196" y="754"/>
                  <a:pt x="1198" y="749"/>
                  <a:pt x="1202" y="746"/>
                </a:cubicBezTo>
                <a:cubicBezTo>
                  <a:pt x="1205" y="742"/>
                  <a:pt x="1226" y="722"/>
                  <a:pt x="1234" y="714"/>
                </a:cubicBezTo>
                <a:cubicBezTo>
                  <a:pt x="1241" y="705"/>
                  <a:pt x="1234" y="694"/>
                  <a:pt x="1233" y="680"/>
                </a:cubicBezTo>
                <a:cubicBezTo>
                  <a:pt x="1231" y="667"/>
                  <a:pt x="1226" y="662"/>
                  <a:pt x="1226" y="646"/>
                </a:cubicBezTo>
                <a:cubicBezTo>
                  <a:pt x="1226" y="630"/>
                  <a:pt x="1221" y="631"/>
                  <a:pt x="1249" y="605"/>
                </a:cubicBezTo>
                <a:cubicBezTo>
                  <a:pt x="1277" y="579"/>
                  <a:pt x="1303" y="538"/>
                  <a:pt x="1305" y="529"/>
                </a:cubicBezTo>
                <a:cubicBezTo>
                  <a:pt x="1308" y="519"/>
                  <a:pt x="1307" y="512"/>
                  <a:pt x="1305" y="505"/>
                </a:cubicBezTo>
                <a:cubicBezTo>
                  <a:pt x="1303" y="498"/>
                  <a:pt x="1267" y="512"/>
                  <a:pt x="1259" y="512"/>
                </a:cubicBezTo>
                <a:cubicBezTo>
                  <a:pt x="1250" y="512"/>
                  <a:pt x="1235" y="493"/>
                  <a:pt x="1234" y="487"/>
                </a:cubicBezTo>
                <a:cubicBezTo>
                  <a:pt x="1232" y="480"/>
                  <a:pt x="1219" y="473"/>
                  <a:pt x="1208" y="463"/>
                </a:cubicBezTo>
                <a:cubicBezTo>
                  <a:pt x="1197" y="453"/>
                  <a:pt x="1206" y="439"/>
                  <a:pt x="1197" y="428"/>
                </a:cubicBezTo>
                <a:cubicBezTo>
                  <a:pt x="1189" y="417"/>
                  <a:pt x="1185" y="401"/>
                  <a:pt x="1183" y="391"/>
                </a:cubicBezTo>
                <a:cubicBezTo>
                  <a:pt x="1181" y="382"/>
                  <a:pt x="1196" y="398"/>
                  <a:pt x="1207" y="411"/>
                </a:cubicBezTo>
                <a:cubicBezTo>
                  <a:pt x="1218" y="423"/>
                  <a:pt x="1232" y="447"/>
                  <a:pt x="1236" y="455"/>
                </a:cubicBezTo>
                <a:cubicBezTo>
                  <a:pt x="1240" y="464"/>
                  <a:pt x="1244" y="476"/>
                  <a:pt x="1245" y="487"/>
                </a:cubicBezTo>
                <a:cubicBezTo>
                  <a:pt x="1245" y="497"/>
                  <a:pt x="1252" y="498"/>
                  <a:pt x="1262" y="497"/>
                </a:cubicBezTo>
                <a:cubicBezTo>
                  <a:pt x="1272" y="497"/>
                  <a:pt x="1308" y="478"/>
                  <a:pt x="1320" y="472"/>
                </a:cubicBezTo>
                <a:cubicBezTo>
                  <a:pt x="1333" y="466"/>
                  <a:pt x="1348" y="449"/>
                  <a:pt x="1354" y="432"/>
                </a:cubicBezTo>
                <a:cubicBezTo>
                  <a:pt x="1360" y="415"/>
                  <a:pt x="1341" y="417"/>
                  <a:pt x="1333" y="409"/>
                </a:cubicBezTo>
                <a:cubicBezTo>
                  <a:pt x="1325" y="401"/>
                  <a:pt x="1325" y="409"/>
                  <a:pt x="1314" y="412"/>
                </a:cubicBezTo>
                <a:cubicBezTo>
                  <a:pt x="1304" y="414"/>
                  <a:pt x="1296" y="401"/>
                  <a:pt x="1280" y="386"/>
                </a:cubicBezTo>
                <a:cubicBezTo>
                  <a:pt x="1264" y="370"/>
                  <a:pt x="1274" y="375"/>
                  <a:pt x="1277" y="372"/>
                </a:cubicBezTo>
                <a:cubicBezTo>
                  <a:pt x="1281" y="369"/>
                  <a:pt x="1297" y="380"/>
                  <a:pt x="1306" y="391"/>
                </a:cubicBezTo>
                <a:cubicBezTo>
                  <a:pt x="1315" y="401"/>
                  <a:pt x="1317" y="397"/>
                  <a:pt x="1328" y="397"/>
                </a:cubicBezTo>
                <a:cubicBezTo>
                  <a:pt x="1339" y="397"/>
                  <a:pt x="1341" y="402"/>
                  <a:pt x="1356" y="407"/>
                </a:cubicBezTo>
                <a:cubicBezTo>
                  <a:pt x="1370" y="411"/>
                  <a:pt x="1378" y="405"/>
                  <a:pt x="1390" y="406"/>
                </a:cubicBezTo>
                <a:cubicBezTo>
                  <a:pt x="1402" y="407"/>
                  <a:pt x="1400" y="413"/>
                  <a:pt x="1409" y="427"/>
                </a:cubicBezTo>
                <a:cubicBezTo>
                  <a:pt x="1417" y="440"/>
                  <a:pt x="1414" y="436"/>
                  <a:pt x="1432" y="438"/>
                </a:cubicBezTo>
                <a:cubicBezTo>
                  <a:pt x="1451" y="439"/>
                  <a:pt x="1437" y="438"/>
                  <a:pt x="1437" y="449"/>
                </a:cubicBezTo>
                <a:cubicBezTo>
                  <a:pt x="1437" y="461"/>
                  <a:pt x="1439" y="465"/>
                  <a:pt x="1450" y="480"/>
                </a:cubicBezTo>
                <a:cubicBezTo>
                  <a:pt x="1461" y="494"/>
                  <a:pt x="1465" y="521"/>
                  <a:pt x="1468" y="535"/>
                </a:cubicBezTo>
                <a:cubicBezTo>
                  <a:pt x="1472" y="548"/>
                  <a:pt x="1479" y="535"/>
                  <a:pt x="1490" y="535"/>
                </a:cubicBezTo>
                <a:cubicBezTo>
                  <a:pt x="1500" y="535"/>
                  <a:pt x="1490" y="544"/>
                  <a:pt x="1499" y="557"/>
                </a:cubicBezTo>
                <a:cubicBezTo>
                  <a:pt x="1507" y="571"/>
                  <a:pt x="1513" y="553"/>
                  <a:pt x="1513" y="548"/>
                </a:cubicBezTo>
                <a:cubicBezTo>
                  <a:pt x="1513" y="543"/>
                  <a:pt x="1508" y="530"/>
                  <a:pt x="1503" y="526"/>
                </a:cubicBezTo>
                <a:cubicBezTo>
                  <a:pt x="1498" y="522"/>
                  <a:pt x="1491" y="523"/>
                  <a:pt x="1497" y="516"/>
                </a:cubicBezTo>
                <a:cubicBezTo>
                  <a:pt x="1503" y="509"/>
                  <a:pt x="1498" y="503"/>
                  <a:pt x="1498" y="493"/>
                </a:cubicBezTo>
                <a:cubicBezTo>
                  <a:pt x="1498" y="484"/>
                  <a:pt x="1499" y="477"/>
                  <a:pt x="1503" y="473"/>
                </a:cubicBezTo>
                <a:cubicBezTo>
                  <a:pt x="1507" y="469"/>
                  <a:pt x="1522" y="454"/>
                  <a:pt x="1532" y="443"/>
                </a:cubicBezTo>
                <a:cubicBezTo>
                  <a:pt x="1541" y="432"/>
                  <a:pt x="1548" y="430"/>
                  <a:pt x="1561" y="431"/>
                </a:cubicBezTo>
                <a:cubicBezTo>
                  <a:pt x="1574" y="432"/>
                  <a:pt x="1564" y="433"/>
                  <a:pt x="1571" y="444"/>
                </a:cubicBezTo>
                <a:cubicBezTo>
                  <a:pt x="1579" y="454"/>
                  <a:pt x="1580" y="468"/>
                  <a:pt x="1589" y="478"/>
                </a:cubicBezTo>
                <a:cubicBezTo>
                  <a:pt x="1597" y="488"/>
                  <a:pt x="1598" y="476"/>
                  <a:pt x="1605" y="473"/>
                </a:cubicBezTo>
                <a:cubicBezTo>
                  <a:pt x="1612" y="470"/>
                  <a:pt x="1607" y="483"/>
                  <a:pt x="1612" y="493"/>
                </a:cubicBezTo>
                <a:cubicBezTo>
                  <a:pt x="1617" y="503"/>
                  <a:pt x="1614" y="517"/>
                  <a:pt x="1614" y="526"/>
                </a:cubicBezTo>
                <a:cubicBezTo>
                  <a:pt x="1614" y="535"/>
                  <a:pt x="1625" y="545"/>
                  <a:pt x="1632" y="553"/>
                </a:cubicBezTo>
                <a:cubicBezTo>
                  <a:pt x="1639" y="561"/>
                  <a:pt x="1636" y="566"/>
                  <a:pt x="1632" y="569"/>
                </a:cubicBezTo>
                <a:cubicBezTo>
                  <a:pt x="1628" y="572"/>
                  <a:pt x="1619" y="561"/>
                  <a:pt x="1612" y="554"/>
                </a:cubicBezTo>
                <a:cubicBezTo>
                  <a:pt x="1606" y="547"/>
                  <a:pt x="1596" y="551"/>
                  <a:pt x="1602" y="559"/>
                </a:cubicBezTo>
                <a:cubicBezTo>
                  <a:pt x="1609" y="566"/>
                  <a:pt x="1613" y="580"/>
                  <a:pt x="1621" y="594"/>
                </a:cubicBezTo>
                <a:cubicBezTo>
                  <a:pt x="1628" y="609"/>
                  <a:pt x="1644" y="625"/>
                  <a:pt x="1655" y="641"/>
                </a:cubicBezTo>
                <a:cubicBezTo>
                  <a:pt x="1666" y="656"/>
                  <a:pt x="1702" y="662"/>
                  <a:pt x="1715" y="662"/>
                </a:cubicBezTo>
                <a:cubicBezTo>
                  <a:pt x="1729" y="662"/>
                  <a:pt x="1756" y="674"/>
                  <a:pt x="1769" y="676"/>
                </a:cubicBezTo>
                <a:close/>
                <a:moveTo>
                  <a:pt x="1185" y="349"/>
                </a:moveTo>
                <a:cubicBezTo>
                  <a:pt x="1180" y="359"/>
                  <a:pt x="1177" y="366"/>
                  <a:pt x="1170" y="364"/>
                </a:cubicBezTo>
                <a:cubicBezTo>
                  <a:pt x="1162" y="361"/>
                  <a:pt x="1137" y="362"/>
                  <a:pt x="1124" y="358"/>
                </a:cubicBezTo>
                <a:cubicBezTo>
                  <a:pt x="1112" y="354"/>
                  <a:pt x="1093" y="346"/>
                  <a:pt x="1090" y="355"/>
                </a:cubicBezTo>
                <a:cubicBezTo>
                  <a:pt x="1086" y="364"/>
                  <a:pt x="1098" y="372"/>
                  <a:pt x="1077" y="364"/>
                </a:cubicBezTo>
                <a:cubicBezTo>
                  <a:pt x="1056" y="357"/>
                  <a:pt x="1033" y="348"/>
                  <a:pt x="1031" y="341"/>
                </a:cubicBezTo>
                <a:cubicBezTo>
                  <a:pt x="1028" y="334"/>
                  <a:pt x="1039" y="316"/>
                  <a:pt x="1024" y="316"/>
                </a:cubicBezTo>
                <a:cubicBezTo>
                  <a:pt x="1009" y="316"/>
                  <a:pt x="988" y="315"/>
                  <a:pt x="981" y="320"/>
                </a:cubicBezTo>
                <a:cubicBezTo>
                  <a:pt x="974" y="325"/>
                  <a:pt x="948" y="334"/>
                  <a:pt x="940" y="332"/>
                </a:cubicBezTo>
                <a:cubicBezTo>
                  <a:pt x="932" y="329"/>
                  <a:pt x="920" y="327"/>
                  <a:pt x="934" y="321"/>
                </a:cubicBezTo>
                <a:cubicBezTo>
                  <a:pt x="947" y="315"/>
                  <a:pt x="963" y="318"/>
                  <a:pt x="965" y="310"/>
                </a:cubicBezTo>
                <a:cubicBezTo>
                  <a:pt x="967" y="301"/>
                  <a:pt x="953" y="300"/>
                  <a:pt x="967" y="292"/>
                </a:cubicBezTo>
                <a:cubicBezTo>
                  <a:pt x="980" y="284"/>
                  <a:pt x="975" y="278"/>
                  <a:pt x="984" y="274"/>
                </a:cubicBezTo>
                <a:cubicBezTo>
                  <a:pt x="994" y="269"/>
                  <a:pt x="1006" y="270"/>
                  <a:pt x="1013" y="268"/>
                </a:cubicBezTo>
                <a:cubicBezTo>
                  <a:pt x="1020" y="265"/>
                  <a:pt x="1011" y="263"/>
                  <a:pt x="1024" y="270"/>
                </a:cubicBezTo>
                <a:cubicBezTo>
                  <a:pt x="1037" y="278"/>
                  <a:pt x="1046" y="292"/>
                  <a:pt x="1053" y="293"/>
                </a:cubicBezTo>
                <a:cubicBezTo>
                  <a:pt x="1059" y="294"/>
                  <a:pt x="1064" y="299"/>
                  <a:pt x="1059" y="302"/>
                </a:cubicBezTo>
                <a:cubicBezTo>
                  <a:pt x="1055" y="306"/>
                  <a:pt x="1048" y="308"/>
                  <a:pt x="1046" y="308"/>
                </a:cubicBezTo>
                <a:cubicBezTo>
                  <a:pt x="1043" y="308"/>
                  <a:pt x="1042" y="315"/>
                  <a:pt x="1044" y="316"/>
                </a:cubicBezTo>
                <a:cubicBezTo>
                  <a:pt x="1047" y="316"/>
                  <a:pt x="1053" y="327"/>
                  <a:pt x="1057" y="324"/>
                </a:cubicBezTo>
                <a:cubicBezTo>
                  <a:pt x="1061" y="321"/>
                  <a:pt x="1057" y="316"/>
                  <a:pt x="1064" y="313"/>
                </a:cubicBezTo>
                <a:cubicBezTo>
                  <a:pt x="1072" y="311"/>
                  <a:pt x="1080" y="307"/>
                  <a:pt x="1076" y="302"/>
                </a:cubicBezTo>
                <a:cubicBezTo>
                  <a:pt x="1073" y="297"/>
                  <a:pt x="1069" y="291"/>
                  <a:pt x="1076" y="295"/>
                </a:cubicBezTo>
                <a:cubicBezTo>
                  <a:pt x="1083" y="298"/>
                  <a:pt x="1089" y="296"/>
                  <a:pt x="1081" y="289"/>
                </a:cubicBezTo>
                <a:cubicBezTo>
                  <a:pt x="1074" y="281"/>
                  <a:pt x="1071" y="281"/>
                  <a:pt x="1062" y="274"/>
                </a:cubicBezTo>
                <a:cubicBezTo>
                  <a:pt x="1053" y="268"/>
                  <a:pt x="1043" y="264"/>
                  <a:pt x="1043" y="259"/>
                </a:cubicBezTo>
                <a:cubicBezTo>
                  <a:pt x="1043" y="254"/>
                  <a:pt x="1037" y="245"/>
                  <a:pt x="1046" y="248"/>
                </a:cubicBezTo>
                <a:cubicBezTo>
                  <a:pt x="1055" y="252"/>
                  <a:pt x="1087" y="269"/>
                  <a:pt x="1087" y="276"/>
                </a:cubicBezTo>
                <a:cubicBezTo>
                  <a:pt x="1087" y="283"/>
                  <a:pt x="1096" y="295"/>
                  <a:pt x="1088" y="300"/>
                </a:cubicBezTo>
                <a:cubicBezTo>
                  <a:pt x="1080" y="306"/>
                  <a:pt x="1096" y="308"/>
                  <a:pt x="1099" y="311"/>
                </a:cubicBezTo>
                <a:cubicBezTo>
                  <a:pt x="1102" y="315"/>
                  <a:pt x="1101" y="324"/>
                  <a:pt x="1110" y="322"/>
                </a:cubicBezTo>
                <a:cubicBezTo>
                  <a:pt x="1119" y="321"/>
                  <a:pt x="1126" y="322"/>
                  <a:pt x="1121" y="312"/>
                </a:cubicBezTo>
                <a:cubicBezTo>
                  <a:pt x="1116" y="303"/>
                  <a:pt x="1107" y="299"/>
                  <a:pt x="1116" y="295"/>
                </a:cubicBezTo>
                <a:cubicBezTo>
                  <a:pt x="1124" y="292"/>
                  <a:pt x="1126" y="288"/>
                  <a:pt x="1128" y="302"/>
                </a:cubicBezTo>
                <a:cubicBezTo>
                  <a:pt x="1131" y="316"/>
                  <a:pt x="1128" y="322"/>
                  <a:pt x="1148" y="322"/>
                </a:cubicBezTo>
                <a:cubicBezTo>
                  <a:pt x="1168" y="323"/>
                  <a:pt x="1181" y="317"/>
                  <a:pt x="1184" y="323"/>
                </a:cubicBezTo>
                <a:cubicBezTo>
                  <a:pt x="1186" y="329"/>
                  <a:pt x="1190" y="339"/>
                  <a:pt x="1185" y="349"/>
                </a:cubicBezTo>
                <a:close/>
                <a:moveTo>
                  <a:pt x="1218" y="286"/>
                </a:moveTo>
                <a:cubicBezTo>
                  <a:pt x="1204" y="285"/>
                  <a:pt x="1181" y="281"/>
                  <a:pt x="1170" y="281"/>
                </a:cubicBezTo>
                <a:cubicBezTo>
                  <a:pt x="1160" y="281"/>
                  <a:pt x="1155" y="283"/>
                  <a:pt x="1155" y="283"/>
                </a:cubicBezTo>
                <a:cubicBezTo>
                  <a:pt x="1146" y="281"/>
                  <a:pt x="1124" y="287"/>
                  <a:pt x="1135" y="273"/>
                </a:cubicBezTo>
                <a:cubicBezTo>
                  <a:pt x="1146" y="258"/>
                  <a:pt x="1139" y="240"/>
                  <a:pt x="1153" y="245"/>
                </a:cubicBezTo>
                <a:cubicBezTo>
                  <a:pt x="1166" y="250"/>
                  <a:pt x="1167" y="269"/>
                  <a:pt x="1176" y="258"/>
                </a:cubicBezTo>
                <a:cubicBezTo>
                  <a:pt x="1184" y="246"/>
                  <a:pt x="1193" y="232"/>
                  <a:pt x="1196" y="242"/>
                </a:cubicBezTo>
                <a:cubicBezTo>
                  <a:pt x="1198" y="251"/>
                  <a:pt x="1184" y="258"/>
                  <a:pt x="1202" y="266"/>
                </a:cubicBezTo>
                <a:cubicBezTo>
                  <a:pt x="1219" y="274"/>
                  <a:pt x="1231" y="287"/>
                  <a:pt x="1218" y="286"/>
                </a:cubicBezTo>
                <a:close/>
                <a:moveTo>
                  <a:pt x="1298" y="317"/>
                </a:moveTo>
                <a:cubicBezTo>
                  <a:pt x="1286" y="317"/>
                  <a:pt x="1271" y="315"/>
                  <a:pt x="1271" y="308"/>
                </a:cubicBezTo>
                <a:cubicBezTo>
                  <a:pt x="1271" y="301"/>
                  <a:pt x="1271" y="292"/>
                  <a:pt x="1271" y="292"/>
                </a:cubicBezTo>
                <a:cubicBezTo>
                  <a:pt x="1264" y="276"/>
                  <a:pt x="1255" y="273"/>
                  <a:pt x="1255" y="262"/>
                </a:cubicBezTo>
                <a:cubicBezTo>
                  <a:pt x="1255" y="251"/>
                  <a:pt x="1262" y="242"/>
                  <a:pt x="1276" y="242"/>
                </a:cubicBezTo>
                <a:cubicBezTo>
                  <a:pt x="1289" y="242"/>
                  <a:pt x="1296" y="240"/>
                  <a:pt x="1286" y="252"/>
                </a:cubicBezTo>
                <a:cubicBezTo>
                  <a:pt x="1276" y="263"/>
                  <a:pt x="1266" y="264"/>
                  <a:pt x="1280" y="283"/>
                </a:cubicBezTo>
                <a:cubicBezTo>
                  <a:pt x="1293" y="301"/>
                  <a:pt x="1311" y="317"/>
                  <a:pt x="1298" y="317"/>
                </a:cubicBezTo>
                <a:close/>
                <a:moveTo>
                  <a:pt x="1756" y="431"/>
                </a:moveTo>
                <a:cubicBezTo>
                  <a:pt x="1762" y="433"/>
                  <a:pt x="1764" y="405"/>
                  <a:pt x="1752" y="409"/>
                </a:cubicBezTo>
                <a:cubicBezTo>
                  <a:pt x="1739" y="413"/>
                  <a:pt x="1748" y="429"/>
                  <a:pt x="1756" y="431"/>
                </a:cubicBezTo>
                <a:close/>
                <a:moveTo>
                  <a:pt x="1773" y="511"/>
                </a:moveTo>
                <a:cubicBezTo>
                  <a:pt x="1778" y="515"/>
                  <a:pt x="1779" y="522"/>
                  <a:pt x="1778" y="532"/>
                </a:cubicBezTo>
                <a:cubicBezTo>
                  <a:pt x="1777" y="543"/>
                  <a:pt x="1768" y="542"/>
                  <a:pt x="1784" y="548"/>
                </a:cubicBezTo>
                <a:cubicBezTo>
                  <a:pt x="1800" y="555"/>
                  <a:pt x="1819" y="566"/>
                  <a:pt x="1814" y="545"/>
                </a:cubicBezTo>
                <a:cubicBezTo>
                  <a:pt x="1809" y="525"/>
                  <a:pt x="1813" y="522"/>
                  <a:pt x="1796" y="506"/>
                </a:cubicBezTo>
                <a:cubicBezTo>
                  <a:pt x="1779" y="490"/>
                  <a:pt x="1778" y="500"/>
                  <a:pt x="1776" y="487"/>
                </a:cubicBezTo>
                <a:cubicBezTo>
                  <a:pt x="1774" y="474"/>
                  <a:pt x="1770" y="449"/>
                  <a:pt x="1763" y="458"/>
                </a:cubicBezTo>
                <a:cubicBezTo>
                  <a:pt x="1757" y="467"/>
                  <a:pt x="1753" y="470"/>
                  <a:pt x="1759" y="484"/>
                </a:cubicBezTo>
                <a:cubicBezTo>
                  <a:pt x="1766" y="498"/>
                  <a:pt x="1767" y="508"/>
                  <a:pt x="1773" y="511"/>
                </a:cubicBezTo>
                <a:close/>
                <a:moveTo>
                  <a:pt x="1737" y="545"/>
                </a:moveTo>
                <a:cubicBezTo>
                  <a:pt x="1731" y="552"/>
                  <a:pt x="1720" y="568"/>
                  <a:pt x="1712" y="574"/>
                </a:cubicBezTo>
                <a:cubicBezTo>
                  <a:pt x="1704" y="580"/>
                  <a:pt x="1691" y="572"/>
                  <a:pt x="1692" y="585"/>
                </a:cubicBezTo>
                <a:cubicBezTo>
                  <a:pt x="1693" y="598"/>
                  <a:pt x="1694" y="604"/>
                  <a:pt x="1695" y="614"/>
                </a:cubicBezTo>
                <a:cubicBezTo>
                  <a:pt x="1696" y="623"/>
                  <a:pt x="1698" y="629"/>
                  <a:pt x="1712" y="629"/>
                </a:cubicBezTo>
                <a:cubicBezTo>
                  <a:pt x="1726" y="629"/>
                  <a:pt x="1733" y="633"/>
                  <a:pt x="1738" y="632"/>
                </a:cubicBezTo>
                <a:cubicBezTo>
                  <a:pt x="1742" y="630"/>
                  <a:pt x="1741" y="621"/>
                  <a:pt x="1747" y="610"/>
                </a:cubicBezTo>
                <a:cubicBezTo>
                  <a:pt x="1753" y="598"/>
                  <a:pt x="1762" y="601"/>
                  <a:pt x="1758" y="593"/>
                </a:cubicBezTo>
                <a:cubicBezTo>
                  <a:pt x="1755" y="584"/>
                  <a:pt x="1755" y="586"/>
                  <a:pt x="1755" y="578"/>
                </a:cubicBezTo>
                <a:cubicBezTo>
                  <a:pt x="1755" y="569"/>
                  <a:pt x="1759" y="575"/>
                  <a:pt x="1757" y="561"/>
                </a:cubicBezTo>
                <a:cubicBezTo>
                  <a:pt x="1754" y="546"/>
                  <a:pt x="1743" y="536"/>
                  <a:pt x="1737" y="545"/>
                </a:cubicBezTo>
                <a:close/>
                <a:moveTo>
                  <a:pt x="1936" y="632"/>
                </a:moveTo>
                <a:cubicBezTo>
                  <a:pt x="1924" y="619"/>
                  <a:pt x="1903" y="610"/>
                  <a:pt x="1895" y="611"/>
                </a:cubicBezTo>
                <a:cubicBezTo>
                  <a:pt x="1886" y="612"/>
                  <a:pt x="1879" y="625"/>
                  <a:pt x="1874" y="620"/>
                </a:cubicBezTo>
                <a:cubicBezTo>
                  <a:pt x="1869" y="615"/>
                  <a:pt x="1855" y="593"/>
                  <a:pt x="1847" y="599"/>
                </a:cubicBezTo>
                <a:cubicBezTo>
                  <a:pt x="1840" y="606"/>
                  <a:pt x="1848" y="614"/>
                  <a:pt x="1839" y="614"/>
                </a:cubicBezTo>
                <a:cubicBezTo>
                  <a:pt x="1829" y="614"/>
                  <a:pt x="1827" y="625"/>
                  <a:pt x="1825" y="610"/>
                </a:cubicBezTo>
                <a:cubicBezTo>
                  <a:pt x="1823" y="595"/>
                  <a:pt x="1815" y="587"/>
                  <a:pt x="1813" y="598"/>
                </a:cubicBezTo>
                <a:cubicBezTo>
                  <a:pt x="1811" y="610"/>
                  <a:pt x="1810" y="617"/>
                  <a:pt x="1806" y="609"/>
                </a:cubicBezTo>
                <a:cubicBezTo>
                  <a:pt x="1801" y="600"/>
                  <a:pt x="1798" y="606"/>
                  <a:pt x="1798" y="597"/>
                </a:cubicBezTo>
                <a:cubicBezTo>
                  <a:pt x="1798" y="589"/>
                  <a:pt x="1779" y="580"/>
                  <a:pt x="1772" y="589"/>
                </a:cubicBezTo>
                <a:cubicBezTo>
                  <a:pt x="1767" y="595"/>
                  <a:pt x="1765" y="596"/>
                  <a:pt x="1763" y="609"/>
                </a:cubicBezTo>
                <a:cubicBezTo>
                  <a:pt x="1761" y="622"/>
                  <a:pt x="1757" y="643"/>
                  <a:pt x="1767" y="637"/>
                </a:cubicBezTo>
                <a:cubicBezTo>
                  <a:pt x="1777" y="632"/>
                  <a:pt x="1779" y="636"/>
                  <a:pt x="1784" y="630"/>
                </a:cubicBezTo>
                <a:cubicBezTo>
                  <a:pt x="1789" y="623"/>
                  <a:pt x="1794" y="619"/>
                  <a:pt x="1803" y="623"/>
                </a:cubicBezTo>
                <a:cubicBezTo>
                  <a:pt x="1811" y="627"/>
                  <a:pt x="1808" y="627"/>
                  <a:pt x="1823" y="625"/>
                </a:cubicBezTo>
                <a:cubicBezTo>
                  <a:pt x="1838" y="623"/>
                  <a:pt x="1845" y="623"/>
                  <a:pt x="1856" y="630"/>
                </a:cubicBezTo>
                <a:cubicBezTo>
                  <a:pt x="1866" y="636"/>
                  <a:pt x="1887" y="632"/>
                  <a:pt x="1887" y="639"/>
                </a:cubicBezTo>
                <a:cubicBezTo>
                  <a:pt x="1887" y="646"/>
                  <a:pt x="1865" y="650"/>
                  <a:pt x="1887" y="657"/>
                </a:cubicBezTo>
                <a:cubicBezTo>
                  <a:pt x="1909" y="664"/>
                  <a:pt x="1914" y="679"/>
                  <a:pt x="1920" y="671"/>
                </a:cubicBezTo>
                <a:cubicBezTo>
                  <a:pt x="1927" y="664"/>
                  <a:pt x="1936" y="653"/>
                  <a:pt x="1943" y="661"/>
                </a:cubicBezTo>
                <a:cubicBezTo>
                  <a:pt x="1949" y="668"/>
                  <a:pt x="1975" y="689"/>
                  <a:pt x="1970" y="678"/>
                </a:cubicBezTo>
                <a:cubicBezTo>
                  <a:pt x="1966" y="667"/>
                  <a:pt x="1967" y="656"/>
                  <a:pt x="1982" y="644"/>
                </a:cubicBezTo>
                <a:cubicBezTo>
                  <a:pt x="1997" y="632"/>
                  <a:pt x="1993" y="626"/>
                  <a:pt x="1986" y="626"/>
                </a:cubicBezTo>
                <a:cubicBezTo>
                  <a:pt x="1980" y="626"/>
                  <a:pt x="1980" y="634"/>
                  <a:pt x="1965" y="636"/>
                </a:cubicBezTo>
                <a:cubicBezTo>
                  <a:pt x="1949" y="638"/>
                  <a:pt x="1949" y="646"/>
                  <a:pt x="1936" y="632"/>
                </a:cubicBezTo>
                <a:close/>
                <a:moveTo>
                  <a:pt x="1943" y="755"/>
                </a:moveTo>
                <a:cubicBezTo>
                  <a:pt x="1934" y="733"/>
                  <a:pt x="1934" y="716"/>
                  <a:pt x="1930" y="706"/>
                </a:cubicBezTo>
                <a:cubicBezTo>
                  <a:pt x="1925" y="697"/>
                  <a:pt x="1929" y="685"/>
                  <a:pt x="1914" y="685"/>
                </a:cubicBezTo>
                <a:cubicBezTo>
                  <a:pt x="1909" y="685"/>
                  <a:pt x="1909" y="689"/>
                  <a:pt x="1904" y="702"/>
                </a:cubicBezTo>
                <a:cubicBezTo>
                  <a:pt x="1899" y="714"/>
                  <a:pt x="1905" y="737"/>
                  <a:pt x="1893" y="734"/>
                </a:cubicBezTo>
                <a:cubicBezTo>
                  <a:pt x="1880" y="731"/>
                  <a:pt x="1875" y="725"/>
                  <a:pt x="1872" y="713"/>
                </a:cubicBezTo>
                <a:cubicBezTo>
                  <a:pt x="1869" y="701"/>
                  <a:pt x="1876" y="689"/>
                  <a:pt x="1866" y="689"/>
                </a:cubicBezTo>
                <a:cubicBezTo>
                  <a:pt x="1857" y="689"/>
                  <a:pt x="1830" y="683"/>
                  <a:pt x="1824" y="693"/>
                </a:cubicBezTo>
                <a:cubicBezTo>
                  <a:pt x="1817" y="703"/>
                  <a:pt x="1826" y="707"/>
                  <a:pt x="1811" y="707"/>
                </a:cubicBezTo>
                <a:cubicBezTo>
                  <a:pt x="1797" y="707"/>
                  <a:pt x="1792" y="707"/>
                  <a:pt x="1784" y="717"/>
                </a:cubicBezTo>
                <a:cubicBezTo>
                  <a:pt x="1776" y="726"/>
                  <a:pt x="1766" y="753"/>
                  <a:pt x="1725" y="755"/>
                </a:cubicBezTo>
                <a:cubicBezTo>
                  <a:pt x="1685" y="756"/>
                  <a:pt x="1705" y="778"/>
                  <a:pt x="1705" y="802"/>
                </a:cubicBezTo>
                <a:cubicBezTo>
                  <a:pt x="1705" y="825"/>
                  <a:pt x="1684" y="840"/>
                  <a:pt x="1693" y="848"/>
                </a:cubicBezTo>
                <a:cubicBezTo>
                  <a:pt x="1703" y="857"/>
                  <a:pt x="1690" y="868"/>
                  <a:pt x="1710" y="861"/>
                </a:cubicBezTo>
                <a:cubicBezTo>
                  <a:pt x="1730" y="855"/>
                  <a:pt x="1748" y="853"/>
                  <a:pt x="1779" y="848"/>
                </a:cubicBezTo>
                <a:cubicBezTo>
                  <a:pt x="1810" y="843"/>
                  <a:pt x="1825" y="842"/>
                  <a:pt x="1826" y="857"/>
                </a:cubicBezTo>
                <a:cubicBezTo>
                  <a:pt x="1827" y="872"/>
                  <a:pt x="1822" y="861"/>
                  <a:pt x="1834" y="864"/>
                </a:cubicBezTo>
                <a:cubicBezTo>
                  <a:pt x="1846" y="867"/>
                  <a:pt x="1833" y="887"/>
                  <a:pt x="1847" y="889"/>
                </a:cubicBezTo>
                <a:cubicBezTo>
                  <a:pt x="1862" y="891"/>
                  <a:pt x="1853" y="901"/>
                  <a:pt x="1865" y="901"/>
                </a:cubicBezTo>
                <a:cubicBezTo>
                  <a:pt x="1878" y="901"/>
                  <a:pt x="1882" y="914"/>
                  <a:pt x="1872" y="914"/>
                </a:cubicBezTo>
                <a:cubicBezTo>
                  <a:pt x="1862" y="914"/>
                  <a:pt x="1846" y="936"/>
                  <a:pt x="1862" y="929"/>
                </a:cubicBezTo>
                <a:cubicBezTo>
                  <a:pt x="1877" y="921"/>
                  <a:pt x="1892" y="919"/>
                  <a:pt x="1892" y="908"/>
                </a:cubicBezTo>
                <a:cubicBezTo>
                  <a:pt x="1892" y="896"/>
                  <a:pt x="1890" y="895"/>
                  <a:pt x="1908" y="881"/>
                </a:cubicBezTo>
                <a:cubicBezTo>
                  <a:pt x="1926" y="867"/>
                  <a:pt x="1967" y="833"/>
                  <a:pt x="1965" y="806"/>
                </a:cubicBezTo>
                <a:cubicBezTo>
                  <a:pt x="1962" y="778"/>
                  <a:pt x="1951" y="776"/>
                  <a:pt x="1943" y="755"/>
                </a:cubicBezTo>
                <a:close/>
                <a:moveTo>
                  <a:pt x="2067" y="868"/>
                </a:moveTo>
                <a:cubicBezTo>
                  <a:pt x="2059" y="864"/>
                  <a:pt x="2059" y="871"/>
                  <a:pt x="2054" y="885"/>
                </a:cubicBezTo>
                <a:cubicBezTo>
                  <a:pt x="2050" y="899"/>
                  <a:pt x="2026" y="905"/>
                  <a:pt x="2022" y="908"/>
                </a:cubicBezTo>
                <a:cubicBezTo>
                  <a:pt x="2019" y="911"/>
                  <a:pt x="2011" y="919"/>
                  <a:pt x="2011" y="919"/>
                </a:cubicBezTo>
                <a:cubicBezTo>
                  <a:pt x="1993" y="930"/>
                  <a:pt x="1958" y="942"/>
                  <a:pt x="1967" y="951"/>
                </a:cubicBezTo>
                <a:cubicBezTo>
                  <a:pt x="1975" y="961"/>
                  <a:pt x="1981" y="955"/>
                  <a:pt x="2002" y="945"/>
                </a:cubicBezTo>
                <a:cubicBezTo>
                  <a:pt x="2022" y="934"/>
                  <a:pt x="2028" y="921"/>
                  <a:pt x="2039" y="913"/>
                </a:cubicBezTo>
                <a:cubicBezTo>
                  <a:pt x="2051" y="906"/>
                  <a:pt x="2057" y="907"/>
                  <a:pt x="2066" y="897"/>
                </a:cubicBezTo>
                <a:cubicBezTo>
                  <a:pt x="2074" y="888"/>
                  <a:pt x="2074" y="872"/>
                  <a:pt x="2067" y="86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  <a:alpha val="17000"/>
                </a:schemeClr>
              </a:gs>
              <a:gs pos="100000">
                <a:srgbClr val="92D050">
                  <a:alpha val="1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024391" y="2349674"/>
            <a:ext cx="583601" cy="1222201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6681192" y="2349674"/>
            <a:ext cx="128738" cy="12222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6883130" y="2349674"/>
            <a:ext cx="45719" cy="1222201"/>
          </a:xfrm>
          <a:prstGeom prst="rect">
            <a:avLst/>
          </a:pr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2"/>
          <p:cNvSpPr/>
          <p:nvPr/>
        </p:nvSpPr>
        <p:spPr>
          <a:xfrm flipH="1" flipV="1">
            <a:off x="0" y="422077"/>
            <a:ext cx="1238250" cy="456382"/>
          </a:xfrm>
          <a:custGeom>
            <a:avLst/>
            <a:gdLst>
              <a:gd name="connsiteX0" fmla="*/ 0 w 3679637"/>
              <a:gd name="connsiteY0" fmla="*/ 0 h 1220840"/>
              <a:gd name="connsiteX1" fmla="*/ 3679637 w 3679637"/>
              <a:gd name="connsiteY1" fmla="*/ 0 h 1220840"/>
              <a:gd name="connsiteX2" fmla="*/ 3679637 w 3679637"/>
              <a:gd name="connsiteY2" fmla="*/ 1220840 h 1220840"/>
              <a:gd name="connsiteX3" fmla="*/ 0 w 3679637"/>
              <a:gd name="connsiteY3" fmla="*/ 1220840 h 1220840"/>
              <a:gd name="connsiteX4" fmla="*/ 0 w 3679637"/>
              <a:gd name="connsiteY4" fmla="*/ 0 h 1220840"/>
              <a:gd name="connsiteX0-1" fmla="*/ 0 w 3679637"/>
              <a:gd name="connsiteY0-2" fmla="*/ 0 h 1220840"/>
              <a:gd name="connsiteX1-3" fmla="*/ 3679637 w 3679637"/>
              <a:gd name="connsiteY1-4" fmla="*/ 0 h 1220840"/>
              <a:gd name="connsiteX2-5" fmla="*/ 3679637 w 3679637"/>
              <a:gd name="connsiteY2-6" fmla="*/ 1220840 h 1220840"/>
              <a:gd name="connsiteX3-7" fmla="*/ 1196340 w 3679637"/>
              <a:gd name="connsiteY3-8" fmla="*/ 1220840 h 1220840"/>
              <a:gd name="connsiteX4-9" fmla="*/ 0 w 3679637"/>
              <a:gd name="connsiteY4-10" fmla="*/ 0 h 12208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79637" h="1220840">
                <a:moveTo>
                  <a:pt x="0" y="0"/>
                </a:moveTo>
                <a:lnTo>
                  <a:pt x="3679637" y="0"/>
                </a:lnTo>
                <a:lnTo>
                  <a:pt x="3679637" y="1220840"/>
                </a:lnTo>
                <a:lnTo>
                  <a:pt x="1196340" y="122084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7076022" y="3717826"/>
            <a:ext cx="454092" cy="454092"/>
            <a:chOff x="7734278" y="5518197"/>
            <a:chExt cx="593176" cy="593176"/>
          </a:xfrm>
        </p:grpSpPr>
        <p:sp>
          <p:nvSpPr>
            <p:cNvPr id="22" name="Freeform 35"/>
            <p:cNvSpPr>
              <a:spLocks noEditPoints="1"/>
            </p:cNvSpPr>
            <p:nvPr/>
          </p:nvSpPr>
          <p:spPr bwMode="auto">
            <a:xfrm>
              <a:off x="7918282" y="5617028"/>
              <a:ext cx="225169" cy="395514"/>
            </a:xfrm>
            <a:custGeom>
              <a:avLst/>
              <a:gdLst>
                <a:gd name="T0" fmla="*/ 80 w 94"/>
                <a:gd name="T1" fmla="*/ 14 h 168"/>
                <a:gd name="T2" fmla="*/ 60 w 94"/>
                <a:gd name="T3" fmla="*/ 2 h 168"/>
                <a:gd name="T4" fmla="*/ 47 w 94"/>
                <a:gd name="T5" fmla="*/ 0 h 168"/>
                <a:gd name="T6" fmla="*/ 14 w 94"/>
                <a:gd name="T7" fmla="*/ 14 h 168"/>
                <a:gd name="T8" fmla="*/ 0 w 94"/>
                <a:gd name="T9" fmla="*/ 47 h 168"/>
                <a:gd name="T10" fmla="*/ 0 w 94"/>
                <a:gd name="T11" fmla="*/ 52 h 168"/>
                <a:gd name="T12" fmla="*/ 6 w 94"/>
                <a:gd name="T13" fmla="*/ 70 h 168"/>
                <a:gd name="T14" fmla="*/ 23 w 94"/>
                <a:gd name="T15" fmla="*/ 122 h 168"/>
                <a:gd name="T16" fmla="*/ 24 w 94"/>
                <a:gd name="T17" fmla="*/ 128 h 168"/>
                <a:gd name="T18" fmla="*/ 30 w 94"/>
                <a:gd name="T19" fmla="*/ 134 h 168"/>
                <a:gd name="T20" fmla="*/ 64 w 94"/>
                <a:gd name="T21" fmla="*/ 134 h 168"/>
                <a:gd name="T22" fmla="*/ 70 w 94"/>
                <a:gd name="T23" fmla="*/ 128 h 168"/>
                <a:gd name="T24" fmla="*/ 71 w 94"/>
                <a:gd name="T25" fmla="*/ 122 h 168"/>
                <a:gd name="T26" fmla="*/ 88 w 94"/>
                <a:gd name="T27" fmla="*/ 70 h 168"/>
                <a:gd name="T28" fmla="*/ 94 w 94"/>
                <a:gd name="T29" fmla="*/ 52 h 168"/>
                <a:gd name="T30" fmla="*/ 94 w 94"/>
                <a:gd name="T31" fmla="*/ 47 h 168"/>
                <a:gd name="T32" fmla="*/ 80 w 94"/>
                <a:gd name="T33" fmla="*/ 14 h 168"/>
                <a:gd name="T34" fmla="*/ 82 w 94"/>
                <a:gd name="T35" fmla="*/ 51 h 168"/>
                <a:gd name="T36" fmla="*/ 78 w 94"/>
                <a:gd name="T37" fmla="*/ 64 h 168"/>
                <a:gd name="T38" fmla="*/ 59 w 94"/>
                <a:gd name="T39" fmla="*/ 121 h 168"/>
                <a:gd name="T40" fmla="*/ 59 w 94"/>
                <a:gd name="T41" fmla="*/ 122 h 168"/>
                <a:gd name="T42" fmla="*/ 53 w 94"/>
                <a:gd name="T43" fmla="*/ 122 h 168"/>
                <a:gd name="T44" fmla="*/ 53 w 94"/>
                <a:gd name="T45" fmla="*/ 100 h 168"/>
                <a:gd name="T46" fmla="*/ 41 w 94"/>
                <a:gd name="T47" fmla="*/ 100 h 168"/>
                <a:gd name="T48" fmla="*/ 41 w 94"/>
                <a:gd name="T49" fmla="*/ 122 h 168"/>
                <a:gd name="T50" fmla="*/ 35 w 94"/>
                <a:gd name="T51" fmla="*/ 122 h 168"/>
                <a:gd name="T52" fmla="*/ 35 w 94"/>
                <a:gd name="T53" fmla="*/ 121 h 168"/>
                <a:gd name="T54" fmla="*/ 17 w 94"/>
                <a:gd name="T55" fmla="*/ 67 h 168"/>
                <a:gd name="T56" fmla="*/ 17 w 94"/>
                <a:gd name="T57" fmla="*/ 66 h 168"/>
                <a:gd name="T58" fmla="*/ 16 w 94"/>
                <a:gd name="T59" fmla="*/ 64 h 168"/>
                <a:gd name="T60" fmla="*/ 12 w 94"/>
                <a:gd name="T61" fmla="*/ 51 h 168"/>
                <a:gd name="T62" fmla="*/ 12 w 94"/>
                <a:gd name="T63" fmla="*/ 47 h 168"/>
                <a:gd name="T64" fmla="*/ 22 w 94"/>
                <a:gd name="T65" fmla="*/ 23 h 168"/>
                <a:gd name="T66" fmla="*/ 47 w 94"/>
                <a:gd name="T67" fmla="*/ 12 h 168"/>
                <a:gd name="T68" fmla="*/ 57 w 94"/>
                <a:gd name="T69" fmla="*/ 14 h 168"/>
                <a:gd name="T70" fmla="*/ 72 w 94"/>
                <a:gd name="T71" fmla="*/ 23 h 168"/>
                <a:gd name="T72" fmla="*/ 82 w 94"/>
                <a:gd name="T73" fmla="*/ 47 h 168"/>
                <a:gd name="T74" fmla="*/ 82 w 94"/>
                <a:gd name="T75" fmla="*/ 51 h 168"/>
                <a:gd name="T76" fmla="*/ 28 w 94"/>
                <a:gd name="T77" fmla="*/ 154 h 168"/>
                <a:gd name="T78" fmla="*/ 66 w 94"/>
                <a:gd name="T79" fmla="*/ 154 h 168"/>
                <a:gd name="T80" fmla="*/ 66 w 94"/>
                <a:gd name="T81" fmla="*/ 142 h 168"/>
                <a:gd name="T82" fmla="*/ 28 w 94"/>
                <a:gd name="T83" fmla="*/ 142 h 168"/>
                <a:gd name="T84" fmla="*/ 28 w 94"/>
                <a:gd name="T85" fmla="*/ 154 h 168"/>
                <a:gd name="T86" fmla="*/ 36 w 94"/>
                <a:gd name="T87" fmla="*/ 168 h 168"/>
                <a:gd name="T88" fmla="*/ 58 w 94"/>
                <a:gd name="T89" fmla="*/ 168 h 168"/>
                <a:gd name="T90" fmla="*/ 58 w 94"/>
                <a:gd name="T91" fmla="*/ 161 h 168"/>
                <a:gd name="T92" fmla="*/ 36 w 94"/>
                <a:gd name="T93" fmla="*/ 161 h 168"/>
                <a:gd name="T94" fmla="*/ 36 w 94"/>
                <a:gd name="T95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4" h="168">
                  <a:moveTo>
                    <a:pt x="80" y="14"/>
                  </a:moveTo>
                  <a:cubicBezTo>
                    <a:pt x="75" y="9"/>
                    <a:pt x="68" y="4"/>
                    <a:pt x="60" y="2"/>
                  </a:cubicBezTo>
                  <a:cubicBezTo>
                    <a:pt x="56" y="1"/>
                    <a:pt x="52" y="0"/>
                    <a:pt x="47" y="0"/>
                  </a:cubicBezTo>
                  <a:cubicBezTo>
                    <a:pt x="34" y="0"/>
                    <a:pt x="23" y="5"/>
                    <a:pt x="14" y="14"/>
                  </a:cubicBezTo>
                  <a:cubicBezTo>
                    <a:pt x="5" y="23"/>
                    <a:pt x="0" y="35"/>
                    <a:pt x="0" y="47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" y="58"/>
                    <a:pt x="3" y="64"/>
                    <a:pt x="6" y="70"/>
                  </a:cubicBezTo>
                  <a:cubicBezTo>
                    <a:pt x="6" y="70"/>
                    <a:pt x="23" y="102"/>
                    <a:pt x="23" y="122"/>
                  </a:cubicBezTo>
                  <a:cubicBezTo>
                    <a:pt x="24" y="128"/>
                    <a:pt x="24" y="128"/>
                    <a:pt x="24" y="128"/>
                  </a:cubicBezTo>
                  <a:cubicBezTo>
                    <a:pt x="25" y="132"/>
                    <a:pt x="27" y="134"/>
                    <a:pt x="30" y="134"/>
                  </a:cubicBezTo>
                  <a:cubicBezTo>
                    <a:pt x="64" y="134"/>
                    <a:pt x="64" y="134"/>
                    <a:pt x="64" y="134"/>
                  </a:cubicBezTo>
                  <a:cubicBezTo>
                    <a:pt x="67" y="134"/>
                    <a:pt x="69" y="132"/>
                    <a:pt x="70" y="128"/>
                  </a:cubicBezTo>
                  <a:cubicBezTo>
                    <a:pt x="71" y="122"/>
                    <a:pt x="71" y="122"/>
                    <a:pt x="71" y="122"/>
                  </a:cubicBezTo>
                  <a:cubicBezTo>
                    <a:pt x="71" y="102"/>
                    <a:pt x="88" y="70"/>
                    <a:pt x="88" y="70"/>
                  </a:cubicBezTo>
                  <a:cubicBezTo>
                    <a:pt x="91" y="64"/>
                    <a:pt x="93" y="58"/>
                    <a:pt x="94" y="52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5"/>
                    <a:pt x="89" y="23"/>
                    <a:pt x="80" y="14"/>
                  </a:cubicBezTo>
                  <a:close/>
                  <a:moveTo>
                    <a:pt x="82" y="51"/>
                  </a:moveTo>
                  <a:cubicBezTo>
                    <a:pt x="81" y="56"/>
                    <a:pt x="80" y="60"/>
                    <a:pt x="78" y="64"/>
                  </a:cubicBezTo>
                  <a:cubicBezTo>
                    <a:pt x="76" y="68"/>
                    <a:pt x="59" y="99"/>
                    <a:pt x="59" y="121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53" y="122"/>
                    <a:pt x="53" y="122"/>
                    <a:pt x="53" y="122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41" y="100"/>
                    <a:pt x="41" y="100"/>
                    <a:pt x="41" y="100"/>
                  </a:cubicBezTo>
                  <a:cubicBezTo>
                    <a:pt x="41" y="122"/>
                    <a:pt x="41" y="122"/>
                    <a:pt x="41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1"/>
                    <a:pt x="35" y="121"/>
                    <a:pt x="35" y="121"/>
                  </a:cubicBezTo>
                  <a:cubicBezTo>
                    <a:pt x="35" y="105"/>
                    <a:pt x="26" y="83"/>
                    <a:pt x="17" y="67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14" y="60"/>
                    <a:pt x="13" y="56"/>
                    <a:pt x="12" y="51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38"/>
                    <a:pt x="16" y="29"/>
                    <a:pt x="22" y="23"/>
                  </a:cubicBezTo>
                  <a:cubicBezTo>
                    <a:pt x="29" y="16"/>
                    <a:pt x="38" y="12"/>
                    <a:pt x="47" y="12"/>
                  </a:cubicBezTo>
                  <a:cubicBezTo>
                    <a:pt x="50" y="12"/>
                    <a:pt x="54" y="13"/>
                    <a:pt x="57" y="14"/>
                  </a:cubicBezTo>
                  <a:cubicBezTo>
                    <a:pt x="63" y="15"/>
                    <a:pt x="68" y="18"/>
                    <a:pt x="72" y="23"/>
                  </a:cubicBezTo>
                  <a:cubicBezTo>
                    <a:pt x="78" y="29"/>
                    <a:pt x="82" y="38"/>
                    <a:pt x="82" y="47"/>
                  </a:cubicBezTo>
                  <a:lnTo>
                    <a:pt x="82" y="51"/>
                  </a:lnTo>
                  <a:close/>
                  <a:moveTo>
                    <a:pt x="28" y="154"/>
                  </a:moveTo>
                  <a:cubicBezTo>
                    <a:pt x="66" y="154"/>
                    <a:pt x="66" y="154"/>
                    <a:pt x="66" y="154"/>
                  </a:cubicBezTo>
                  <a:cubicBezTo>
                    <a:pt x="66" y="142"/>
                    <a:pt x="66" y="142"/>
                    <a:pt x="66" y="142"/>
                  </a:cubicBezTo>
                  <a:cubicBezTo>
                    <a:pt x="28" y="142"/>
                    <a:pt x="28" y="142"/>
                    <a:pt x="28" y="142"/>
                  </a:cubicBezTo>
                  <a:lnTo>
                    <a:pt x="28" y="154"/>
                  </a:lnTo>
                  <a:close/>
                  <a:moveTo>
                    <a:pt x="36" y="168"/>
                  </a:moveTo>
                  <a:cubicBezTo>
                    <a:pt x="58" y="168"/>
                    <a:pt x="58" y="168"/>
                    <a:pt x="58" y="168"/>
                  </a:cubicBezTo>
                  <a:cubicBezTo>
                    <a:pt x="58" y="161"/>
                    <a:pt x="58" y="161"/>
                    <a:pt x="58" y="161"/>
                  </a:cubicBezTo>
                  <a:cubicBezTo>
                    <a:pt x="36" y="161"/>
                    <a:pt x="36" y="161"/>
                    <a:pt x="36" y="161"/>
                  </a:cubicBezTo>
                  <a:lnTo>
                    <a:pt x="36" y="16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7734278" y="5518197"/>
              <a:ext cx="593176" cy="59317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7861193" y="3717826"/>
            <a:ext cx="454092" cy="454092"/>
            <a:chOff x="7861193" y="3717826"/>
            <a:chExt cx="454092" cy="454092"/>
          </a:xfrm>
        </p:grpSpPr>
        <p:sp>
          <p:nvSpPr>
            <p:cNvPr id="26" name="Freeform 13"/>
            <p:cNvSpPr>
              <a:spLocks noEditPoints="1"/>
            </p:cNvSpPr>
            <p:nvPr/>
          </p:nvSpPr>
          <p:spPr bwMode="auto">
            <a:xfrm>
              <a:off x="7970010" y="3823174"/>
              <a:ext cx="236458" cy="243397"/>
            </a:xfrm>
            <a:custGeom>
              <a:avLst/>
              <a:gdLst>
                <a:gd name="T0" fmla="*/ 93 w 185"/>
                <a:gd name="T1" fmla="*/ 190 h 190"/>
                <a:gd name="T2" fmla="*/ 0 w 185"/>
                <a:gd name="T3" fmla="*/ 160 h 190"/>
                <a:gd name="T4" fmla="*/ 63 w 185"/>
                <a:gd name="T5" fmla="*/ 132 h 190"/>
                <a:gd name="T6" fmla="*/ 64 w 185"/>
                <a:gd name="T7" fmla="*/ 143 h 190"/>
                <a:gd name="T8" fmla="*/ 25 w 185"/>
                <a:gd name="T9" fmla="*/ 160 h 190"/>
                <a:gd name="T10" fmla="*/ 93 w 185"/>
                <a:gd name="T11" fmla="*/ 180 h 190"/>
                <a:gd name="T12" fmla="*/ 160 w 185"/>
                <a:gd name="T13" fmla="*/ 160 h 190"/>
                <a:gd name="T14" fmla="*/ 121 w 185"/>
                <a:gd name="T15" fmla="*/ 143 h 190"/>
                <a:gd name="T16" fmla="*/ 122 w 185"/>
                <a:gd name="T17" fmla="*/ 132 h 190"/>
                <a:gd name="T18" fmla="*/ 185 w 185"/>
                <a:gd name="T19" fmla="*/ 160 h 190"/>
                <a:gd name="T20" fmla="*/ 93 w 185"/>
                <a:gd name="T21" fmla="*/ 190 h 190"/>
                <a:gd name="T22" fmla="*/ 88 w 185"/>
                <a:gd name="T23" fmla="*/ 168 h 190"/>
                <a:gd name="T24" fmla="*/ 88 w 185"/>
                <a:gd name="T25" fmla="*/ 116 h 190"/>
                <a:gd name="T26" fmla="*/ 100 w 185"/>
                <a:gd name="T27" fmla="*/ 116 h 190"/>
                <a:gd name="T28" fmla="*/ 100 w 185"/>
                <a:gd name="T29" fmla="*/ 168 h 190"/>
                <a:gd name="T30" fmla="*/ 88 w 185"/>
                <a:gd name="T31" fmla="*/ 168 h 190"/>
                <a:gd name="T32" fmla="*/ 48 w 185"/>
                <a:gd name="T33" fmla="*/ 72 h 190"/>
                <a:gd name="T34" fmla="*/ 129 w 185"/>
                <a:gd name="T35" fmla="*/ 72 h 190"/>
                <a:gd name="T36" fmla="*/ 160 w 185"/>
                <a:gd name="T37" fmla="*/ 92 h 190"/>
                <a:gd name="T38" fmla="*/ 128 w 185"/>
                <a:gd name="T39" fmla="*/ 112 h 190"/>
                <a:gd name="T40" fmla="*/ 48 w 185"/>
                <a:gd name="T41" fmla="*/ 112 h 190"/>
                <a:gd name="T42" fmla="*/ 48 w 185"/>
                <a:gd name="T43" fmla="*/ 72 h 190"/>
                <a:gd name="T44" fmla="*/ 7 w 185"/>
                <a:gd name="T45" fmla="*/ 44 h 190"/>
                <a:gd name="T46" fmla="*/ 39 w 185"/>
                <a:gd name="T47" fmla="*/ 24 h 190"/>
                <a:gd name="T48" fmla="*/ 160 w 185"/>
                <a:gd name="T49" fmla="*/ 24 h 190"/>
                <a:gd name="T50" fmla="*/ 160 w 185"/>
                <a:gd name="T51" fmla="*/ 64 h 190"/>
                <a:gd name="T52" fmla="*/ 39 w 185"/>
                <a:gd name="T53" fmla="*/ 64 h 190"/>
                <a:gd name="T54" fmla="*/ 7 w 185"/>
                <a:gd name="T55" fmla="*/ 44 h 190"/>
                <a:gd name="T56" fmla="*/ 88 w 185"/>
                <a:gd name="T57" fmla="*/ 0 h 190"/>
                <a:gd name="T58" fmla="*/ 100 w 185"/>
                <a:gd name="T59" fmla="*/ 0 h 190"/>
                <a:gd name="T60" fmla="*/ 100 w 185"/>
                <a:gd name="T61" fmla="*/ 19 h 190"/>
                <a:gd name="T62" fmla="*/ 88 w 185"/>
                <a:gd name="T63" fmla="*/ 19 h 190"/>
                <a:gd name="T64" fmla="*/ 88 w 185"/>
                <a:gd name="T65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5" h="190">
                  <a:moveTo>
                    <a:pt x="93" y="190"/>
                  </a:moveTo>
                  <a:cubicBezTo>
                    <a:pt x="41" y="190"/>
                    <a:pt x="0" y="177"/>
                    <a:pt x="0" y="160"/>
                  </a:cubicBezTo>
                  <a:cubicBezTo>
                    <a:pt x="0" y="147"/>
                    <a:pt x="26" y="136"/>
                    <a:pt x="63" y="132"/>
                  </a:cubicBezTo>
                  <a:cubicBezTo>
                    <a:pt x="64" y="143"/>
                    <a:pt x="64" y="143"/>
                    <a:pt x="64" y="143"/>
                  </a:cubicBezTo>
                  <a:cubicBezTo>
                    <a:pt x="42" y="146"/>
                    <a:pt x="25" y="153"/>
                    <a:pt x="25" y="160"/>
                  </a:cubicBezTo>
                  <a:cubicBezTo>
                    <a:pt x="25" y="171"/>
                    <a:pt x="59" y="180"/>
                    <a:pt x="93" y="180"/>
                  </a:cubicBezTo>
                  <a:cubicBezTo>
                    <a:pt x="126" y="180"/>
                    <a:pt x="160" y="171"/>
                    <a:pt x="160" y="160"/>
                  </a:cubicBezTo>
                  <a:cubicBezTo>
                    <a:pt x="160" y="153"/>
                    <a:pt x="143" y="146"/>
                    <a:pt x="121" y="143"/>
                  </a:cubicBezTo>
                  <a:cubicBezTo>
                    <a:pt x="122" y="132"/>
                    <a:pt x="122" y="132"/>
                    <a:pt x="122" y="132"/>
                  </a:cubicBezTo>
                  <a:cubicBezTo>
                    <a:pt x="159" y="136"/>
                    <a:pt x="185" y="147"/>
                    <a:pt x="185" y="160"/>
                  </a:cubicBezTo>
                  <a:cubicBezTo>
                    <a:pt x="185" y="177"/>
                    <a:pt x="144" y="190"/>
                    <a:pt x="93" y="190"/>
                  </a:cubicBezTo>
                  <a:close/>
                  <a:moveTo>
                    <a:pt x="88" y="168"/>
                  </a:moveTo>
                  <a:cubicBezTo>
                    <a:pt x="88" y="116"/>
                    <a:pt x="88" y="116"/>
                    <a:pt x="88" y="116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100" y="168"/>
                    <a:pt x="100" y="168"/>
                    <a:pt x="100" y="168"/>
                  </a:cubicBezTo>
                  <a:lnTo>
                    <a:pt x="88" y="168"/>
                  </a:lnTo>
                  <a:close/>
                  <a:moveTo>
                    <a:pt x="48" y="72"/>
                  </a:moveTo>
                  <a:cubicBezTo>
                    <a:pt x="129" y="72"/>
                    <a:pt x="129" y="72"/>
                    <a:pt x="129" y="72"/>
                  </a:cubicBezTo>
                  <a:cubicBezTo>
                    <a:pt x="160" y="92"/>
                    <a:pt x="160" y="92"/>
                    <a:pt x="160" y="92"/>
                  </a:cubicBezTo>
                  <a:cubicBezTo>
                    <a:pt x="128" y="112"/>
                    <a:pt x="128" y="112"/>
                    <a:pt x="128" y="112"/>
                  </a:cubicBezTo>
                  <a:cubicBezTo>
                    <a:pt x="48" y="112"/>
                    <a:pt x="48" y="112"/>
                    <a:pt x="48" y="112"/>
                  </a:cubicBezTo>
                  <a:lnTo>
                    <a:pt x="48" y="72"/>
                  </a:lnTo>
                  <a:close/>
                  <a:moveTo>
                    <a:pt x="7" y="44"/>
                  </a:moveTo>
                  <a:cubicBezTo>
                    <a:pt x="39" y="24"/>
                    <a:pt x="39" y="24"/>
                    <a:pt x="39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60" y="64"/>
                    <a:pt x="160" y="64"/>
                    <a:pt x="160" y="64"/>
                  </a:cubicBezTo>
                  <a:cubicBezTo>
                    <a:pt x="39" y="64"/>
                    <a:pt x="39" y="64"/>
                    <a:pt x="39" y="64"/>
                  </a:cubicBezTo>
                  <a:lnTo>
                    <a:pt x="7" y="44"/>
                  </a:lnTo>
                  <a:close/>
                  <a:moveTo>
                    <a:pt x="88" y="0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88" y="19"/>
                    <a:pt x="88" y="19"/>
                    <a:pt x="88" y="19"/>
                  </a:cubicBezTo>
                  <a:lnTo>
                    <a:pt x="8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>
              <a:off x="7861193" y="3717826"/>
              <a:ext cx="454092" cy="45409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8646365" y="3717826"/>
            <a:ext cx="454092" cy="454092"/>
            <a:chOff x="8646365" y="3717826"/>
            <a:chExt cx="454092" cy="454092"/>
          </a:xfrm>
        </p:grpSpPr>
        <p:sp>
          <p:nvSpPr>
            <p:cNvPr id="25" name="Freeform 9"/>
            <p:cNvSpPr>
              <a:spLocks noEditPoints="1"/>
            </p:cNvSpPr>
            <p:nvPr/>
          </p:nvSpPr>
          <p:spPr bwMode="auto">
            <a:xfrm>
              <a:off x="8763108" y="3831498"/>
              <a:ext cx="220607" cy="226748"/>
            </a:xfrm>
            <a:custGeom>
              <a:avLst/>
              <a:gdLst>
                <a:gd name="T0" fmla="*/ 161 w 195"/>
                <a:gd name="T1" fmla="*/ 101 h 200"/>
                <a:gd name="T2" fmla="*/ 152 w 195"/>
                <a:gd name="T3" fmla="*/ 99 h 200"/>
                <a:gd name="T4" fmla="*/ 159 w 195"/>
                <a:gd name="T5" fmla="*/ 87 h 200"/>
                <a:gd name="T6" fmla="*/ 161 w 195"/>
                <a:gd name="T7" fmla="*/ 87 h 200"/>
                <a:gd name="T8" fmla="*/ 184 w 195"/>
                <a:gd name="T9" fmla="*/ 46 h 200"/>
                <a:gd name="T10" fmla="*/ 164 w 195"/>
                <a:gd name="T11" fmla="*/ 23 h 200"/>
                <a:gd name="T12" fmla="*/ 164 w 195"/>
                <a:gd name="T13" fmla="*/ 9 h 200"/>
                <a:gd name="T14" fmla="*/ 195 w 195"/>
                <a:gd name="T15" fmla="*/ 46 h 200"/>
                <a:gd name="T16" fmla="*/ 161 w 195"/>
                <a:gd name="T17" fmla="*/ 101 h 200"/>
                <a:gd name="T18" fmla="*/ 98 w 195"/>
                <a:gd name="T19" fmla="*/ 130 h 200"/>
                <a:gd name="T20" fmla="*/ 36 w 195"/>
                <a:gd name="T21" fmla="*/ 40 h 200"/>
                <a:gd name="T22" fmla="*/ 36 w 195"/>
                <a:gd name="T23" fmla="*/ 0 h 200"/>
                <a:gd name="T24" fmla="*/ 160 w 195"/>
                <a:gd name="T25" fmla="*/ 0 h 200"/>
                <a:gd name="T26" fmla="*/ 160 w 195"/>
                <a:gd name="T27" fmla="*/ 40 h 200"/>
                <a:gd name="T28" fmla="*/ 98 w 195"/>
                <a:gd name="T29" fmla="*/ 130 h 200"/>
                <a:gd name="T30" fmla="*/ 67 w 195"/>
                <a:gd name="T31" fmla="*/ 12 h 200"/>
                <a:gd name="T32" fmla="*/ 52 w 195"/>
                <a:gd name="T33" fmla="*/ 12 h 200"/>
                <a:gd name="T34" fmla="*/ 99 w 195"/>
                <a:gd name="T35" fmla="*/ 119 h 200"/>
                <a:gd name="T36" fmla="*/ 67 w 195"/>
                <a:gd name="T37" fmla="*/ 12 h 200"/>
                <a:gd name="T38" fmla="*/ 34 w 195"/>
                <a:gd name="T39" fmla="*/ 87 h 200"/>
                <a:gd name="T40" fmla="*/ 36 w 195"/>
                <a:gd name="T41" fmla="*/ 87 h 200"/>
                <a:gd name="T42" fmla="*/ 43 w 195"/>
                <a:gd name="T43" fmla="*/ 99 h 200"/>
                <a:gd name="T44" fmla="*/ 34 w 195"/>
                <a:gd name="T45" fmla="*/ 101 h 200"/>
                <a:gd name="T46" fmla="*/ 0 w 195"/>
                <a:gd name="T47" fmla="*/ 46 h 200"/>
                <a:gd name="T48" fmla="*/ 31 w 195"/>
                <a:gd name="T49" fmla="*/ 9 h 200"/>
                <a:gd name="T50" fmla="*/ 31 w 195"/>
                <a:gd name="T51" fmla="*/ 23 h 200"/>
                <a:gd name="T52" fmla="*/ 11 w 195"/>
                <a:gd name="T53" fmla="*/ 46 h 200"/>
                <a:gd name="T54" fmla="*/ 34 w 195"/>
                <a:gd name="T55" fmla="*/ 87 h 200"/>
                <a:gd name="T56" fmla="*/ 87 w 195"/>
                <a:gd name="T57" fmla="*/ 147 h 200"/>
                <a:gd name="T58" fmla="*/ 97 w 195"/>
                <a:gd name="T59" fmla="*/ 136 h 200"/>
                <a:gd name="T60" fmla="*/ 108 w 195"/>
                <a:gd name="T61" fmla="*/ 147 h 200"/>
                <a:gd name="T62" fmla="*/ 97 w 195"/>
                <a:gd name="T63" fmla="*/ 157 h 200"/>
                <a:gd name="T64" fmla="*/ 87 w 195"/>
                <a:gd name="T65" fmla="*/ 147 h 200"/>
                <a:gd name="T66" fmla="*/ 128 w 195"/>
                <a:gd name="T67" fmla="*/ 170 h 200"/>
                <a:gd name="T68" fmla="*/ 118 w 195"/>
                <a:gd name="T69" fmla="*/ 180 h 200"/>
                <a:gd name="T70" fmla="*/ 78 w 195"/>
                <a:gd name="T71" fmla="*/ 180 h 200"/>
                <a:gd name="T72" fmla="*/ 68 w 195"/>
                <a:gd name="T73" fmla="*/ 170 h 200"/>
                <a:gd name="T74" fmla="*/ 78 w 195"/>
                <a:gd name="T75" fmla="*/ 160 h 200"/>
                <a:gd name="T76" fmla="*/ 118 w 195"/>
                <a:gd name="T77" fmla="*/ 160 h 200"/>
                <a:gd name="T78" fmla="*/ 128 w 195"/>
                <a:gd name="T79" fmla="*/ 170 h 200"/>
                <a:gd name="T80" fmla="*/ 58 w 195"/>
                <a:gd name="T81" fmla="*/ 184 h 200"/>
                <a:gd name="T82" fmla="*/ 134 w 195"/>
                <a:gd name="T83" fmla="*/ 184 h 200"/>
                <a:gd name="T84" fmla="*/ 144 w 195"/>
                <a:gd name="T85" fmla="*/ 200 h 200"/>
                <a:gd name="T86" fmla="*/ 48 w 195"/>
                <a:gd name="T87" fmla="*/ 200 h 200"/>
                <a:gd name="T88" fmla="*/ 58 w 195"/>
                <a:gd name="T89" fmla="*/ 18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95" h="200">
                  <a:moveTo>
                    <a:pt x="161" y="101"/>
                  </a:moveTo>
                  <a:cubicBezTo>
                    <a:pt x="158" y="101"/>
                    <a:pt x="155" y="100"/>
                    <a:pt x="152" y="99"/>
                  </a:cubicBezTo>
                  <a:cubicBezTo>
                    <a:pt x="155" y="96"/>
                    <a:pt x="157" y="92"/>
                    <a:pt x="159" y="87"/>
                  </a:cubicBezTo>
                  <a:cubicBezTo>
                    <a:pt x="159" y="87"/>
                    <a:pt x="160" y="87"/>
                    <a:pt x="161" y="87"/>
                  </a:cubicBezTo>
                  <a:cubicBezTo>
                    <a:pt x="176" y="87"/>
                    <a:pt x="184" y="64"/>
                    <a:pt x="184" y="46"/>
                  </a:cubicBezTo>
                  <a:cubicBezTo>
                    <a:pt x="184" y="31"/>
                    <a:pt x="175" y="23"/>
                    <a:pt x="164" y="23"/>
                  </a:cubicBezTo>
                  <a:cubicBezTo>
                    <a:pt x="164" y="18"/>
                    <a:pt x="164" y="13"/>
                    <a:pt x="164" y="9"/>
                  </a:cubicBezTo>
                  <a:cubicBezTo>
                    <a:pt x="181" y="9"/>
                    <a:pt x="195" y="23"/>
                    <a:pt x="195" y="46"/>
                  </a:cubicBezTo>
                  <a:cubicBezTo>
                    <a:pt x="195" y="71"/>
                    <a:pt x="182" y="101"/>
                    <a:pt x="161" y="101"/>
                  </a:cubicBezTo>
                  <a:close/>
                  <a:moveTo>
                    <a:pt x="98" y="130"/>
                  </a:moveTo>
                  <a:cubicBezTo>
                    <a:pt x="65" y="130"/>
                    <a:pt x="36" y="90"/>
                    <a:pt x="36" y="40"/>
                  </a:cubicBezTo>
                  <a:cubicBezTo>
                    <a:pt x="36" y="37"/>
                    <a:pt x="36" y="3"/>
                    <a:pt x="3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60" y="3"/>
                    <a:pt x="160" y="37"/>
                    <a:pt x="160" y="40"/>
                  </a:cubicBezTo>
                  <a:cubicBezTo>
                    <a:pt x="160" y="90"/>
                    <a:pt x="131" y="130"/>
                    <a:pt x="98" y="130"/>
                  </a:cubicBezTo>
                  <a:close/>
                  <a:moveTo>
                    <a:pt x="67" y="12"/>
                  </a:moveTo>
                  <a:cubicBezTo>
                    <a:pt x="52" y="12"/>
                    <a:pt x="52" y="12"/>
                    <a:pt x="52" y="12"/>
                  </a:cubicBezTo>
                  <a:cubicBezTo>
                    <a:pt x="52" y="12"/>
                    <a:pt x="50" y="116"/>
                    <a:pt x="99" y="119"/>
                  </a:cubicBezTo>
                  <a:cubicBezTo>
                    <a:pt x="62" y="92"/>
                    <a:pt x="67" y="12"/>
                    <a:pt x="67" y="12"/>
                  </a:cubicBezTo>
                  <a:close/>
                  <a:moveTo>
                    <a:pt x="34" y="87"/>
                  </a:moveTo>
                  <a:cubicBezTo>
                    <a:pt x="35" y="87"/>
                    <a:pt x="36" y="87"/>
                    <a:pt x="36" y="87"/>
                  </a:cubicBezTo>
                  <a:cubicBezTo>
                    <a:pt x="38" y="92"/>
                    <a:pt x="40" y="96"/>
                    <a:pt x="43" y="99"/>
                  </a:cubicBezTo>
                  <a:cubicBezTo>
                    <a:pt x="40" y="100"/>
                    <a:pt x="37" y="101"/>
                    <a:pt x="34" y="101"/>
                  </a:cubicBezTo>
                  <a:cubicBezTo>
                    <a:pt x="13" y="101"/>
                    <a:pt x="0" y="71"/>
                    <a:pt x="0" y="46"/>
                  </a:cubicBezTo>
                  <a:cubicBezTo>
                    <a:pt x="0" y="23"/>
                    <a:pt x="14" y="9"/>
                    <a:pt x="31" y="9"/>
                  </a:cubicBezTo>
                  <a:cubicBezTo>
                    <a:pt x="31" y="13"/>
                    <a:pt x="31" y="18"/>
                    <a:pt x="31" y="23"/>
                  </a:cubicBezTo>
                  <a:cubicBezTo>
                    <a:pt x="20" y="23"/>
                    <a:pt x="11" y="31"/>
                    <a:pt x="11" y="46"/>
                  </a:cubicBezTo>
                  <a:cubicBezTo>
                    <a:pt x="11" y="64"/>
                    <a:pt x="19" y="87"/>
                    <a:pt x="34" y="87"/>
                  </a:cubicBezTo>
                  <a:close/>
                  <a:moveTo>
                    <a:pt x="87" y="147"/>
                  </a:moveTo>
                  <a:cubicBezTo>
                    <a:pt x="87" y="141"/>
                    <a:pt x="91" y="136"/>
                    <a:pt x="97" y="136"/>
                  </a:cubicBezTo>
                  <a:cubicBezTo>
                    <a:pt x="103" y="136"/>
                    <a:pt x="108" y="141"/>
                    <a:pt x="108" y="147"/>
                  </a:cubicBezTo>
                  <a:cubicBezTo>
                    <a:pt x="108" y="153"/>
                    <a:pt x="103" y="157"/>
                    <a:pt x="97" y="157"/>
                  </a:cubicBezTo>
                  <a:cubicBezTo>
                    <a:pt x="91" y="157"/>
                    <a:pt x="87" y="153"/>
                    <a:pt x="87" y="147"/>
                  </a:cubicBezTo>
                  <a:close/>
                  <a:moveTo>
                    <a:pt x="128" y="170"/>
                  </a:moveTo>
                  <a:cubicBezTo>
                    <a:pt x="128" y="176"/>
                    <a:pt x="123" y="180"/>
                    <a:pt x="118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2" y="180"/>
                    <a:pt x="68" y="176"/>
                    <a:pt x="68" y="170"/>
                  </a:cubicBezTo>
                  <a:cubicBezTo>
                    <a:pt x="68" y="165"/>
                    <a:pt x="72" y="160"/>
                    <a:pt x="78" y="160"/>
                  </a:cubicBezTo>
                  <a:cubicBezTo>
                    <a:pt x="118" y="160"/>
                    <a:pt x="118" y="160"/>
                    <a:pt x="118" y="160"/>
                  </a:cubicBezTo>
                  <a:cubicBezTo>
                    <a:pt x="123" y="160"/>
                    <a:pt x="128" y="165"/>
                    <a:pt x="128" y="170"/>
                  </a:cubicBezTo>
                  <a:close/>
                  <a:moveTo>
                    <a:pt x="58" y="184"/>
                  </a:moveTo>
                  <a:cubicBezTo>
                    <a:pt x="134" y="184"/>
                    <a:pt x="134" y="184"/>
                    <a:pt x="134" y="184"/>
                  </a:cubicBezTo>
                  <a:cubicBezTo>
                    <a:pt x="143" y="184"/>
                    <a:pt x="144" y="195"/>
                    <a:pt x="144" y="200"/>
                  </a:cubicBezTo>
                  <a:cubicBezTo>
                    <a:pt x="102" y="200"/>
                    <a:pt x="88" y="200"/>
                    <a:pt x="48" y="200"/>
                  </a:cubicBezTo>
                  <a:cubicBezTo>
                    <a:pt x="48" y="195"/>
                    <a:pt x="48" y="184"/>
                    <a:pt x="58" y="18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8646365" y="3717826"/>
              <a:ext cx="454092" cy="454092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128" name="图片 10"/>
          <p:cNvPicPr>
            <a:picLocks noChangeAspect="1"/>
          </p:cNvPicPr>
          <p:nvPr/>
        </p:nvPicPr>
        <p:blipFill>
          <a:blip r:embed="rId2"/>
          <a:srcRect b="6364"/>
          <a:stretch>
            <a:fillRect/>
          </a:stretch>
        </p:blipFill>
        <p:spPr>
          <a:xfrm>
            <a:off x="0" y="350520"/>
            <a:ext cx="846455" cy="5270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" name="图片 10"/>
          <p:cNvPicPr>
            <a:picLocks noChangeAspect="1"/>
          </p:cNvPicPr>
          <p:nvPr/>
        </p:nvPicPr>
        <p:blipFill>
          <a:blip r:embed="rId2"/>
          <a:srcRect b="6364"/>
          <a:stretch>
            <a:fillRect/>
          </a:stretch>
        </p:blipFill>
        <p:spPr>
          <a:xfrm>
            <a:off x="982663" y="1844675"/>
            <a:ext cx="2519362" cy="15684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12"/>
          <p:cNvPicPr>
            <a:picLocks noChangeAspect="1"/>
          </p:cNvPicPr>
          <p:nvPr/>
        </p:nvPicPr>
        <p:blipFill>
          <a:blip r:embed="rId3"/>
          <a:srcRect t="24254" b="13617"/>
          <a:stretch>
            <a:fillRect/>
          </a:stretch>
        </p:blipFill>
        <p:spPr>
          <a:xfrm>
            <a:off x="3549650" y="1858963"/>
            <a:ext cx="2520950" cy="15700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3" name="图片 5"/>
          <p:cNvPicPr>
            <a:picLocks noChangeAspect="1"/>
          </p:cNvPicPr>
          <p:nvPr/>
        </p:nvPicPr>
        <p:blipFill>
          <a:blip r:embed="rId4"/>
          <a:srcRect b="13676"/>
          <a:stretch>
            <a:fillRect/>
          </a:stretch>
        </p:blipFill>
        <p:spPr>
          <a:xfrm>
            <a:off x="6116638" y="1844675"/>
            <a:ext cx="2519362" cy="15843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7" name="图片 9"/>
          <p:cNvPicPr>
            <a:picLocks noChangeAspect="1"/>
          </p:cNvPicPr>
          <p:nvPr/>
        </p:nvPicPr>
        <p:blipFill>
          <a:blip r:embed="rId5"/>
          <a:srcRect b="6244"/>
          <a:stretch>
            <a:fillRect/>
          </a:stretch>
        </p:blipFill>
        <p:spPr>
          <a:xfrm>
            <a:off x="8683625" y="1852613"/>
            <a:ext cx="2520950" cy="157638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6" name="图片 8"/>
          <p:cNvPicPr>
            <a:picLocks noChangeAspect="1"/>
          </p:cNvPicPr>
          <p:nvPr/>
        </p:nvPicPr>
        <p:blipFill>
          <a:blip r:embed="rId6"/>
          <a:srcRect b="6508"/>
          <a:stretch>
            <a:fillRect/>
          </a:stretch>
        </p:blipFill>
        <p:spPr>
          <a:xfrm>
            <a:off x="982663" y="3465513"/>
            <a:ext cx="2511425" cy="15652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5" name="图片 7"/>
          <p:cNvPicPr>
            <a:picLocks noChangeAspect="1"/>
          </p:cNvPicPr>
          <p:nvPr/>
        </p:nvPicPr>
        <p:blipFill>
          <a:blip r:embed="rId7"/>
          <a:srcRect b="7422"/>
          <a:stretch>
            <a:fillRect/>
          </a:stretch>
        </p:blipFill>
        <p:spPr>
          <a:xfrm>
            <a:off x="3538538" y="3465513"/>
            <a:ext cx="2535237" cy="15652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图片 11"/>
          <p:cNvPicPr>
            <a:picLocks noChangeAspect="1"/>
          </p:cNvPicPr>
          <p:nvPr/>
        </p:nvPicPr>
        <p:blipFill>
          <a:blip r:embed="rId8"/>
          <a:srcRect t="7605" b="14240"/>
          <a:stretch>
            <a:fillRect/>
          </a:stretch>
        </p:blipFill>
        <p:spPr>
          <a:xfrm>
            <a:off x="6118225" y="3465513"/>
            <a:ext cx="2520950" cy="15748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4" name="图片 6"/>
          <p:cNvPicPr>
            <a:picLocks noChangeAspect="1"/>
          </p:cNvPicPr>
          <p:nvPr/>
        </p:nvPicPr>
        <p:blipFill>
          <a:blip r:embed="rId9"/>
          <a:srcRect b="6282"/>
          <a:stretch>
            <a:fillRect/>
          </a:stretch>
        </p:blipFill>
        <p:spPr>
          <a:xfrm>
            <a:off x="8683625" y="3465513"/>
            <a:ext cx="2520950" cy="15748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" name="Picture 5" descr="images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847705" y="0"/>
            <a:ext cx="1347470" cy="4654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128" name="图片 10"/>
          <p:cNvPicPr>
            <a:picLocks noChangeAspect="1"/>
          </p:cNvPicPr>
          <p:nvPr/>
        </p:nvPicPr>
        <p:blipFill>
          <a:blip r:embed="rId1"/>
          <a:srcRect b="6364"/>
          <a:stretch>
            <a:fillRect/>
          </a:stretch>
        </p:blipFill>
        <p:spPr>
          <a:xfrm>
            <a:off x="0" y="351155"/>
            <a:ext cx="846455" cy="5270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4" name="Picture 53" descr="image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7705" y="0"/>
            <a:ext cx="1347470" cy="465455"/>
          </a:xfrm>
          <a:prstGeom prst="rect">
            <a:avLst/>
          </a:prstGeom>
        </p:spPr>
      </p:pic>
      <p:sp>
        <p:nvSpPr>
          <p:cNvPr id="4" name="文本框 1"/>
          <p:cNvSpPr txBox="1"/>
          <p:nvPr/>
        </p:nvSpPr>
        <p:spPr>
          <a:xfrm>
            <a:off x="1212215" y="0"/>
            <a:ext cx="4269105" cy="5080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en-US" sz="2800" spc="3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Project Overview</a:t>
            </a:r>
            <a:endParaRPr lang="en-US" altLang="en-US" sz="2800" spc="3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Picture 1" descr="273d5713-49be-4848-8b84-78baf9bdac7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635" y="588010"/>
            <a:ext cx="9404350" cy="627062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2"/>
          <p:cNvSpPr/>
          <p:nvPr/>
        </p:nvSpPr>
        <p:spPr>
          <a:xfrm flipH="1" flipV="1">
            <a:off x="0" y="422077"/>
            <a:ext cx="1238250" cy="456382"/>
          </a:xfrm>
          <a:custGeom>
            <a:avLst/>
            <a:gdLst>
              <a:gd name="connsiteX0" fmla="*/ 0 w 3679637"/>
              <a:gd name="connsiteY0" fmla="*/ 0 h 1220840"/>
              <a:gd name="connsiteX1" fmla="*/ 3679637 w 3679637"/>
              <a:gd name="connsiteY1" fmla="*/ 0 h 1220840"/>
              <a:gd name="connsiteX2" fmla="*/ 3679637 w 3679637"/>
              <a:gd name="connsiteY2" fmla="*/ 1220840 h 1220840"/>
              <a:gd name="connsiteX3" fmla="*/ 0 w 3679637"/>
              <a:gd name="connsiteY3" fmla="*/ 1220840 h 1220840"/>
              <a:gd name="connsiteX4" fmla="*/ 0 w 3679637"/>
              <a:gd name="connsiteY4" fmla="*/ 0 h 1220840"/>
              <a:gd name="connsiteX0-1" fmla="*/ 0 w 3679637"/>
              <a:gd name="connsiteY0-2" fmla="*/ 0 h 1220840"/>
              <a:gd name="connsiteX1-3" fmla="*/ 3679637 w 3679637"/>
              <a:gd name="connsiteY1-4" fmla="*/ 0 h 1220840"/>
              <a:gd name="connsiteX2-5" fmla="*/ 3679637 w 3679637"/>
              <a:gd name="connsiteY2-6" fmla="*/ 1220840 h 1220840"/>
              <a:gd name="connsiteX3-7" fmla="*/ 1196340 w 3679637"/>
              <a:gd name="connsiteY3-8" fmla="*/ 1220840 h 1220840"/>
              <a:gd name="connsiteX4-9" fmla="*/ 0 w 3679637"/>
              <a:gd name="connsiteY4-10" fmla="*/ 0 h 12208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79637" h="1220840">
                <a:moveTo>
                  <a:pt x="0" y="0"/>
                </a:moveTo>
                <a:lnTo>
                  <a:pt x="3679637" y="0"/>
                </a:lnTo>
                <a:lnTo>
                  <a:pt x="3679637" y="1220840"/>
                </a:lnTo>
                <a:lnTo>
                  <a:pt x="1196340" y="122084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任意多边形 10"/>
          <p:cNvSpPr/>
          <p:nvPr/>
        </p:nvSpPr>
        <p:spPr bwMode="auto">
          <a:xfrm>
            <a:off x="17463" y="4569733"/>
            <a:ext cx="12198350" cy="669925"/>
          </a:xfrm>
          <a:custGeom>
            <a:avLst/>
            <a:gdLst>
              <a:gd name="T0" fmla="*/ 0 w 54516104"/>
              <a:gd name="T1" fmla="*/ 67652 h 3683000"/>
              <a:gd name="T2" fmla="*/ 90927 w 54516104"/>
              <a:gd name="T3" fmla="*/ 67652 h 3683000"/>
              <a:gd name="T4" fmla="*/ 106187 w 54516104"/>
              <a:gd name="T5" fmla="*/ 38238 h 3683000"/>
              <a:gd name="T6" fmla="*/ 132893 w 54516104"/>
              <a:gd name="T7" fmla="*/ 121857 h 3683000"/>
              <a:gd name="T8" fmla="*/ 200929 w 54516104"/>
              <a:gd name="T9" fmla="*/ 0 h 3683000"/>
              <a:gd name="T10" fmla="*/ 221277 w 54516104"/>
              <a:gd name="T11" fmla="*/ 67652 h 3683000"/>
              <a:gd name="T12" fmla="*/ 2729464 w 54516104"/>
              <a:gd name="T13" fmla="*/ 56989 h 368300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54516104" h="3683000">
                <a:moveTo>
                  <a:pt x="0" y="2044700"/>
                </a:moveTo>
                <a:lnTo>
                  <a:pt x="1816100" y="2044700"/>
                </a:lnTo>
                <a:lnTo>
                  <a:pt x="2120900" y="1155700"/>
                </a:lnTo>
                <a:lnTo>
                  <a:pt x="2654300" y="3683000"/>
                </a:lnTo>
                <a:lnTo>
                  <a:pt x="4013200" y="0"/>
                </a:lnTo>
                <a:lnTo>
                  <a:pt x="4419600" y="2044700"/>
                </a:lnTo>
                <a:lnTo>
                  <a:pt x="54516104" y="1722425"/>
                </a:lnTo>
              </a:path>
            </a:pathLst>
          </a:custGeom>
          <a:noFill/>
          <a:ln w="28575" cap="flat" cmpd="sng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83" name="椭圆 82"/>
          <p:cNvSpPr/>
          <p:nvPr>
            <p:custDataLst>
              <p:tags r:id="rId2"/>
            </p:custDataLst>
          </p:nvPr>
        </p:nvSpPr>
        <p:spPr>
          <a:xfrm>
            <a:off x="5309139" y="1657351"/>
            <a:ext cx="1352398" cy="1352398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  <a:alpha val="60000"/>
                </a:schemeClr>
              </a:gs>
              <a:gs pos="53000">
                <a:srgbClr val="FFFFFF">
                  <a:alpha val="0"/>
                </a:srgbClr>
              </a:gs>
            </a:gsLst>
            <a:path path="circle">
              <a:fillToRect r="100000" b="100000"/>
            </a:path>
            <a:tileRect l="-100000" t="-100000"/>
          </a:grad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5005" y="2691094"/>
            <a:ext cx="3865199" cy="2200847"/>
          </a:xfrm>
          <a:prstGeom prst="rect">
            <a:avLst/>
          </a:prstGeom>
        </p:spPr>
      </p:pic>
      <p:sp>
        <p:nvSpPr>
          <p:cNvPr id="17" name="Freeform 5"/>
          <p:cNvSpPr>
            <a:spLocks noEditPoints="1"/>
          </p:cNvSpPr>
          <p:nvPr/>
        </p:nvSpPr>
        <p:spPr bwMode="auto">
          <a:xfrm>
            <a:off x="1126185" y="981466"/>
            <a:ext cx="9990113" cy="4951266"/>
          </a:xfrm>
          <a:custGeom>
            <a:avLst/>
            <a:gdLst>
              <a:gd name="T0" fmla="*/ 440 w 2074"/>
              <a:gd name="T1" fmla="*/ 527 h 1026"/>
              <a:gd name="T2" fmla="*/ 420 w 2074"/>
              <a:gd name="T3" fmla="*/ 375 h 1026"/>
              <a:gd name="T4" fmla="*/ 450 w 2074"/>
              <a:gd name="T5" fmla="*/ 420 h 1026"/>
              <a:gd name="T6" fmla="*/ 581 w 2074"/>
              <a:gd name="T7" fmla="*/ 215 h 1026"/>
              <a:gd name="T8" fmla="*/ 598 w 2074"/>
              <a:gd name="T9" fmla="*/ 139 h 1026"/>
              <a:gd name="T10" fmla="*/ 532 w 2074"/>
              <a:gd name="T11" fmla="*/ 129 h 1026"/>
              <a:gd name="T12" fmla="*/ 603 w 2074"/>
              <a:gd name="T13" fmla="*/ 125 h 1026"/>
              <a:gd name="T14" fmla="*/ 540 w 2074"/>
              <a:gd name="T15" fmla="*/ 66 h 1026"/>
              <a:gd name="T16" fmla="*/ 486 w 2074"/>
              <a:gd name="T17" fmla="*/ 92 h 1026"/>
              <a:gd name="T18" fmla="*/ 332 w 2074"/>
              <a:gd name="T19" fmla="*/ 79 h 1026"/>
              <a:gd name="T20" fmla="*/ 16 w 2074"/>
              <a:gd name="T21" fmla="*/ 199 h 1026"/>
              <a:gd name="T22" fmla="*/ 212 w 2074"/>
              <a:gd name="T23" fmla="*/ 203 h 1026"/>
              <a:gd name="T24" fmla="*/ 214 w 2074"/>
              <a:gd name="T25" fmla="*/ 375 h 1026"/>
              <a:gd name="T26" fmla="*/ 339 w 2074"/>
              <a:gd name="T27" fmla="*/ 481 h 1026"/>
              <a:gd name="T28" fmla="*/ 470 w 2074"/>
              <a:gd name="T29" fmla="*/ 725 h 1026"/>
              <a:gd name="T30" fmla="*/ 581 w 2074"/>
              <a:gd name="T31" fmla="*/ 1023 h 1026"/>
              <a:gd name="T32" fmla="*/ 606 w 2074"/>
              <a:gd name="T33" fmla="*/ 879 h 1026"/>
              <a:gd name="T34" fmla="*/ 873 w 2074"/>
              <a:gd name="T35" fmla="*/ 79 h 1026"/>
              <a:gd name="T36" fmla="*/ 636 w 2074"/>
              <a:gd name="T37" fmla="*/ 4 h 1026"/>
              <a:gd name="T38" fmla="*/ 622 w 2074"/>
              <a:gd name="T39" fmla="*/ 39 h 1026"/>
              <a:gd name="T40" fmla="*/ 746 w 2074"/>
              <a:gd name="T41" fmla="*/ 138 h 1026"/>
              <a:gd name="T42" fmla="*/ 1053 w 2074"/>
              <a:gd name="T43" fmla="*/ 42 h 1026"/>
              <a:gd name="T44" fmla="*/ 1224 w 2074"/>
              <a:gd name="T45" fmla="*/ 8 h 1026"/>
              <a:gd name="T46" fmla="*/ 1677 w 2074"/>
              <a:gd name="T47" fmla="*/ 638 h 1026"/>
              <a:gd name="T48" fmla="*/ 1672 w 2074"/>
              <a:gd name="T49" fmla="*/ 438 h 1026"/>
              <a:gd name="T50" fmla="*/ 1702 w 2074"/>
              <a:gd name="T51" fmla="*/ 314 h 1026"/>
              <a:gd name="T52" fmla="*/ 1795 w 2074"/>
              <a:gd name="T53" fmla="*/ 237 h 1026"/>
              <a:gd name="T54" fmla="*/ 1848 w 2074"/>
              <a:gd name="T55" fmla="*/ 309 h 1026"/>
              <a:gd name="T56" fmla="*/ 1743 w 2074"/>
              <a:gd name="T57" fmla="*/ 158 h 1026"/>
              <a:gd name="T58" fmla="*/ 1862 w 2074"/>
              <a:gd name="T59" fmla="*/ 156 h 1026"/>
              <a:gd name="T60" fmla="*/ 1841 w 2074"/>
              <a:gd name="T61" fmla="*/ 66 h 1026"/>
              <a:gd name="T62" fmla="*/ 1580 w 2074"/>
              <a:gd name="T63" fmla="*/ 58 h 1026"/>
              <a:gd name="T64" fmla="*/ 1345 w 2074"/>
              <a:gd name="T65" fmla="*/ 91 h 1026"/>
              <a:gd name="T66" fmla="*/ 1292 w 2074"/>
              <a:gd name="T67" fmla="*/ 37 h 1026"/>
              <a:gd name="T68" fmla="*/ 1057 w 2074"/>
              <a:gd name="T69" fmla="*/ 83 h 1026"/>
              <a:gd name="T70" fmla="*/ 1090 w 2074"/>
              <a:gd name="T71" fmla="*/ 142 h 1026"/>
              <a:gd name="T72" fmla="*/ 976 w 2074"/>
              <a:gd name="T73" fmla="*/ 207 h 1026"/>
              <a:gd name="T74" fmla="*/ 964 w 2074"/>
              <a:gd name="T75" fmla="*/ 218 h 1026"/>
              <a:gd name="T76" fmla="*/ 850 w 2074"/>
              <a:gd name="T77" fmla="*/ 420 h 1026"/>
              <a:gd name="T78" fmla="*/ 1018 w 2074"/>
              <a:gd name="T79" fmla="*/ 602 h 1026"/>
              <a:gd name="T80" fmla="*/ 1191 w 2074"/>
              <a:gd name="T81" fmla="*/ 791 h 1026"/>
              <a:gd name="T82" fmla="*/ 1208 w 2074"/>
              <a:gd name="T83" fmla="*/ 463 h 1026"/>
              <a:gd name="T84" fmla="*/ 1280 w 2074"/>
              <a:gd name="T85" fmla="*/ 386 h 1026"/>
              <a:gd name="T86" fmla="*/ 1490 w 2074"/>
              <a:gd name="T87" fmla="*/ 535 h 1026"/>
              <a:gd name="T88" fmla="*/ 1605 w 2074"/>
              <a:gd name="T89" fmla="*/ 473 h 1026"/>
              <a:gd name="T90" fmla="*/ 1185 w 2074"/>
              <a:gd name="T91" fmla="*/ 349 h 1026"/>
              <a:gd name="T92" fmla="*/ 967 w 2074"/>
              <a:gd name="T93" fmla="*/ 292 h 1026"/>
              <a:gd name="T94" fmla="*/ 1076 w 2074"/>
              <a:gd name="T95" fmla="*/ 295 h 1026"/>
              <a:gd name="T96" fmla="*/ 1128 w 2074"/>
              <a:gd name="T97" fmla="*/ 302 h 1026"/>
              <a:gd name="T98" fmla="*/ 1202 w 2074"/>
              <a:gd name="T99" fmla="*/ 266 h 1026"/>
              <a:gd name="T100" fmla="*/ 1752 w 2074"/>
              <a:gd name="T101" fmla="*/ 409 h 1026"/>
              <a:gd name="T102" fmla="*/ 1737 w 2074"/>
              <a:gd name="T103" fmla="*/ 545 h 1026"/>
              <a:gd name="T104" fmla="*/ 1936 w 2074"/>
              <a:gd name="T105" fmla="*/ 632 h 1026"/>
              <a:gd name="T106" fmla="*/ 1767 w 2074"/>
              <a:gd name="T107" fmla="*/ 637 h 1026"/>
              <a:gd name="T108" fmla="*/ 1986 w 2074"/>
              <a:gd name="T109" fmla="*/ 626 h 1026"/>
              <a:gd name="T110" fmla="*/ 1811 w 2074"/>
              <a:gd name="T111" fmla="*/ 707 h 1026"/>
              <a:gd name="T112" fmla="*/ 1872 w 2074"/>
              <a:gd name="T113" fmla="*/ 914 h 1026"/>
              <a:gd name="T114" fmla="*/ 2002 w 2074"/>
              <a:gd name="T115" fmla="*/ 945 h 10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074" h="1026">
                <a:moveTo>
                  <a:pt x="718" y="632"/>
                </a:moveTo>
                <a:cubicBezTo>
                  <a:pt x="702" y="628"/>
                  <a:pt x="702" y="633"/>
                  <a:pt x="700" y="625"/>
                </a:cubicBezTo>
                <a:cubicBezTo>
                  <a:pt x="698" y="616"/>
                  <a:pt x="688" y="616"/>
                  <a:pt x="679" y="616"/>
                </a:cubicBezTo>
                <a:cubicBezTo>
                  <a:pt x="670" y="616"/>
                  <a:pt x="666" y="615"/>
                  <a:pt x="659" y="609"/>
                </a:cubicBezTo>
                <a:cubicBezTo>
                  <a:pt x="651" y="602"/>
                  <a:pt x="635" y="601"/>
                  <a:pt x="630" y="599"/>
                </a:cubicBezTo>
                <a:cubicBezTo>
                  <a:pt x="625" y="598"/>
                  <a:pt x="628" y="583"/>
                  <a:pt x="617" y="570"/>
                </a:cubicBezTo>
                <a:cubicBezTo>
                  <a:pt x="607" y="556"/>
                  <a:pt x="586" y="554"/>
                  <a:pt x="573" y="546"/>
                </a:cubicBezTo>
                <a:cubicBezTo>
                  <a:pt x="559" y="539"/>
                  <a:pt x="564" y="509"/>
                  <a:pt x="544" y="512"/>
                </a:cubicBezTo>
                <a:cubicBezTo>
                  <a:pt x="525" y="514"/>
                  <a:pt x="523" y="522"/>
                  <a:pt x="505" y="513"/>
                </a:cubicBezTo>
                <a:cubicBezTo>
                  <a:pt x="488" y="503"/>
                  <a:pt x="476" y="497"/>
                  <a:pt x="467" y="504"/>
                </a:cubicBezTo>
                <a:cubicBezTo>
                  <a:pt x="457" y="511"/>
                  <a:pt x="446" y="524"/>
                  <a:pt x="440" y="527"/>
                </a:cubicBezTo>
                <a:cubicBezTo>
                  <a:pt x="434" y="530"/>
                  <a:pt x="424" y="524"/>
                  <a:pt x="418" y="525"/>
                </a:cubicBezTo>
                <a:cubicBezTo>
                  <a:pt x="412" y="526"/>
                  <a:pt x="405" y="519"/>
                  <a:pt x="401" y="513"/>
                </a:cubicBezTo>
                <a:cubicBezTo>
                  <a:pt x="397" y="508"/>
                  <a:pt x="409" y="478"/>
                  <a:pt x="398" y="478"/>
                </a:cubicBezTo>
                <a:cubicBezTo>
                  <a:pt x="387" y="478"/>
                  <a:pt x="372" y="473"/>
                  <a:pt x="372" y="469"/>
                </a:cubicBezTo>
                <a:cubicBezTo>
                  <a:pt x="372" y="465"/>
                  <a:pt x="395" y="439"/>
                  <a:pt x="388" y="435"/>
                </a:cubicBezTo>
                <a:cubicBezTo>
                  <a:pt x="382" y="431"/>
                  <a:pt x="368" y="433"/>
                  <a:pt x="356" y="449"/>
                </a:cubicBezTo>
                <a:cubicBezTo>
                  <a:pt x="345" y="465"/>
                  <a:pt x="334" y="465"/>
                  <a:pt x="328" y="459"/>
                </a:cubicBezTo>
                <a:cubicBezTo>
                  <a:pt x="322" y="453"/>
                  <a:pt x="308" y="418"/>
                  <a:pt x="319" y="399"/>
                </a:cubicBezTo>
                <a:cubicBezTo>
                  <a:pt x="330" y="380"/>
                  <a:pt x="348" y="370"/>
                  <a:pt x="362" y="371"/>
                </a:cubicBezTo>
                <a:cubicBezTo>
                  <a:pt x="375" y="372"/>
                  <a:pt x="373" y="368"/>
                  <a:pt x="387" y="367"/>
                </a:cubicBezTo>
                <a:cubicBezTo>
                  <a:pt x="400" y="366"/>
                  <a:pt x="417" y="370"/>
                  <a:pt x="420" y="375"/>
                </a:cubicBezTo>
                <a:cubicBezTo>
                  <a:pt x="424" y="380"/>
                  <a:pt x="417" y="389"/>
                  <a:pt x="425" y="399"/>
                </a:cubicBezTo>
                <a:cubicBezTo>
                  <a:pt x="434" y="409"/>
                  <a:pt x="439" y="405"/>
                  <a:pt x="440" y="409"/>
                </a:cubicBezTo>
                <a:cubicBezTo>
                  <a:pt x="441" y="413"/>
                  <a:pt x="433" y="417"/>
                  <a:pt x="430" y="417"/>
                </a:cubicBezTo>
                <a:cubicBezTo>
                  <a:pt x="426" y="417"/>
                  <a:pt x="399" y="425"/>
                  <a:pt x="409" y="430"/>
                </a:cubicBezTo>
                <a:cubicBezTo>
                  <a:pt x="420" y="435"/>
                  <a:pt x="440" y="431"/>
                  <a:pt x="444" y="438"/>
                </a:cubicBezTo>
                <a:cubicBezTo>
                  <a:pt x="448" y="444"/>
                  <a:pt x="431" y="459"/>
                  <a:pt x="456" y="460"/>
                </a:cubicBezTo>
                <a:cubicBezTo>
                  <a:pt x="481" y="460"/>
                  <a:pt x="498" y="464"/>
                  <a:pt x="512" y="465"/>
                </a:cubicBezTo>
                <a:cubicBezTo>
                  <a:pt x="527" y="465"/>
                  <a:pt x="537" y="466"/>
                  <a:pt x="538" y="470"/>
                </a:cubicBezTo>
                <a:cubicBezTo>
                  <a:pt x="540" y="473"/>
                  <a:pt x="550" y="457"/>
                  <a:pt x="527" y="457"/>
                </a:cubicBezTo>
                <a:cubicBezTo>
                  <a:pt x="503" y="457"/>
                  <a:pt x="484" y="444"/>
                  <a:pt x="472" y="441"/>
                </a:cubicBezTo>
                <a:cubicBezTo>
                  <a:pt x="459" y="439"/>
                  <a:pt x="451" y="430"/>
                  <a:pt x="450" y="420"/>
                </a:cubicBezTo>
                <a:cubicBezTo>
                  <a:pt x="449" y="410"/>
                  <a:pt x="451" y="402"/>
                  <a:pt x="446" y="394"/>
                </a:cubicBezTo>
                <a:cubicBezTo>
                  <a:pt x="441" y="386"/>
                  <a:pt x="428" y="365"/>
                  <a:pt x="440" y="357"/>
                </a:cubicBezTo>
                <a:cubicBezTo>
                  <a:pt x="452" y="348"/>
                  <a:pt x="475" y="332"/>
                  <a:pt x="481" y="322"/>
                </a:cubicBezTo>
                <a:cubicBezTo>
                  <a:pt x="487" y="311"/>
                  <a:pt x="487" y="308"/>
                  <a:pt x="500" y="300"/>
                </a:cubicBezTo>
                <a:cubicBezTo>
                  <a:pt x="514" y="291"/>
                  <a:pt x="530" y="280"/>
                  <a:pt x="537" y="273"/>
                </a:cubicBezTo>
                <a:cubicBezTo>
                  <a:pt x="545" y="265"/>
                  <a:pt x="558" y="253"/>
                  <a:pt x="560" y="259"/>
                </a:cubicBezTo>
                <a:cubicBezTo>
                  <a:pt x="563" y="265"/>
                  <a:pt x="574" y="267"/>
                  <a:pt x="589" y="262"/>
                </a:cubicBezTo>
                <a:cubicBezTo>
                  <a:pt x="603" y="257"/>
                  <a:pt x="621" y="244"/>
                  <a:pt x="606" y="244"/>
                </a:cubicBezTo>
                <a:cubicBezTo>
                  <a:pt x="590" y="244"/>
                  <a:pt x="581" y="240"/>
                  <a:pt x="585" y="234"/>
                </a:cubicBezTo>
                <a:cubicBezTo>
                  <a:pt x="590" y="228"/>
                  <a:pt x="575" y="226"/>
                  <a:pt x="571" y="226"/>
                </a:cubicBezTo>
                <a:cubicBezTo>
                  <a:pt x="567" y="227"/>
                  <a:pt x="567" y="218"/>
                  <a:pt x="581" y="215"/>
                </a:cubicBezTo>
                <a:cubicBezTo>
                  <a:pt x="596" y="213"/>
                  <a:pt x="584" y="226"/>
                  <a:pt x="596" y="225"/>
                </a:cubicBezTo>
                <a:cubicBezTo>
                  <a:pt x="607" y="224"/>
                  <a:pt x="615" y="215"/>
                  <a:pt x="623" y="213"/>
                </a:cubicBezTo>
                <a:cubicBezTo>
                  <a:pt x="632" y="211"/>
                  <a:pt x="635" y="219"/>
                  <a:pt x="624" y="226"/>
                </a:cubicBezTo>
                <a:cubicBezTo>
                  <a:pt x="613" y="234"/>
                  <a:pt x="610" y="231"/>
                  <a:pt x="624" y="235"/>
                </a:cubicBezTo>
                <a:cubicBezTo>
                  <a:pt x="638" y="238"/>
                  <a:pt x="643" y="246"/>
                  <a:pt x="651" y="238"/>
                </a:cubicBezTo>
                <a:cubicBezTo>
                  <a:pt x="660" y="231"/>
                  <a:pt x="649" y="228"/>
                  <a:pt x="649" y="218"/>
                </a:cubicBezTo>
                <a:cubicBezTo>
                  <a:pt x="648" y="208"/>
                  <a:pt x="650" y="189"/>
                  <a:pt x="641" y="183"/>
                </a:cubicBezTo>
                <a:cubicBezTo>
                  <a:pt x="632" y="176"/>
                  <a:pt x="632" y="167"/>
                  <a:pt x="632" y="161"/>
                </a:cubicBezTo>
                <a:cubicBezTo>
                  <a:pt x="632" y="154"/>
                  <a:pt x="633" y="140"/>
                  <a:pt x="624" y="146"/>
                </a:cubicBezTo>
                <a:cubicBezTo>
                  <a:pt x="615" y="153"/>
                  <a:pt x="607" y="157"/>
                  <a:pt x="604" y="154"/>
                </a:cubicBezTo>
                <a:cubicBezTo>
                  <a:pt x="601" y="151"/>
                  <a:pt x="606" y="144"/>
                  <a:pt x="598" y="139"/>
                </a:cubicBezTo>
                <a:cubicBezTo>
                  <a:pt x="590" y="134"/>
                  <a:pt x="590" y="126"/>
                  <a:pt x="580" y="127"/>
                </a:cubicBezTo>
                <a:cubicBezTo>
                  <a:pt x="571" y="128"/>
                  <a:pt x="562" y="120"/>
                  <a:pt x="557" y="131"/>
                </a:cubicBezTo>
                <a:cubicBezTo>
                  <a:pt x="552" y="142"/>
                  <a:pt x="547" y="151"/>
                  <a:pt x="545" y="155"/>
                </a:cubicBezTo>
                <a:cubicBezTo>
                  <a:pt x="543" y="158"/>
                  <a:pt x="551" y="170"/>
                  <a:pt x="544" y="176"/>
                </a:cubicBezTo>
                <a:cubicBezTo>
                  <a:pt x="537" y="182"/>
                  <a:pt x="519" y="190"/>
                  <a:pt x="516" y="196"/>
                </a:cubicBezTo>
                <a:cubicBezTo>
                  <a:pt x="514" y="202"/>
                  <a:pt x="504" y="217"/>
                  <a:pt x="501" y="207"/>
                </a:cubicBezTo>
                <a:cubicBezTo>
                  <a:pt x="499" y="197"/>
                  <a:pt x="510" y="182"/>
                  <a:pt x="495" y="178"/>
                </a:cubicBezTo>
                <a:cubicBezTo>
                  <a:pt x="479" y="173"/>
                  <a:pt x="468" y="177"/>
                  <a:pt x="465" y="167"/>
                </a:cubicBezTo>
                <a:cubicBezTo>
                  <a:pt x="463" y="158"/>
                  <a:pt x="456" y="150"/>
                  <a:pt x="471" y="142"/>
                </a:cubicBezTo>
                <a:cubicBezTo>
                  <a:pt x="486" y="135"/>
                  <a:pt x="501" y="121"/>
                  <a:pt x="516" y="120"/>
                </a:cubicBezTo>
                <a:cubicBezTo>
                  <a:pt x="530" y="118"/>
                  <a:pt x="520" y="130"/>
                  <a:pt x="532" y="129"/>
                </a:cubicBezTo>
                <a:cubicBezTo>
                  <a:pt x="543" y="128"/>
                  <a:pt x="530" y="122"/>
                  <a:pt x="544" y="120"/>
                </a:cubicBezTo>
                <a:cubicBezTo>
                  <a:pt x="558" y="117"/>
                  <a:pt x="556" y="117"/>
                  <a:pt x="552" y="112"/>
                </a:cubicBezTo>
                <a:cubicBezTo>
                  <a:pt x="548" y="107"/>
                  <a:pt x="550" y="106"/>
                  <a:pt x="561" y="101"/>
                </a:cubicBezTo>
                <a:cubicBezTo>
                  <a:pt x="572" y="96"/>
                  <a:pt x="564" y="93"/>
                  <a:pt x="574" y="88"/>
                </a:cubicBezTo>
                <a:cubicBezTo>
                  <a:pt x="585" y="84"/>
                  <a:pt x="588" y="80"/>
                  <a:pt x="594" y="80"/>
                </a:cubicBezTo>
                <a:cubicBezTo>
                  <a:pt x="600" y="80"/>
                  <a:pt x="599" y="82"/>
                  <a:pt x="596" y="90"/>
                </a:cubicBezTo>
                <a:cubicBezTo>
                  <a:pt x="592" y="98"/>
                  <a:pt x="590" y="103"/>
                  <a:pt x="600" y="98"/>
                </a:cubicBezTo>
                <a:cubicBezTo>
                  <a:pt x="610" y="93"/>
                  <a:pt x="615" y="89"/>
                  <a:pt x="607" y="97"/>
                </a:cubicBezTo>
                <a:cubicBezTo>
                  <a:pt x="600" y="104"/>
                  <a:pt x="595" y="104"/>
                  <a:pt x="584" y="106"/>
                </a:cubicBezTo>
                <a:cubicBezTo>
                  <a:pt x="573" y="108"/>
                  <a:pt x="576" y="109"/>
                  <a:pt x="581" y="115"/>
                </a:cubicBezTo>
                <a:cubicBezTo>
                  <a:pt x="586" y="121"/>
                  <a:pt x="599" y="122"/>
                  <a:pt x="603" y="125"/>
                </a:cubicBezTo>
                <a:cubicBezTo>
                  <a:pt x="607" y="129"/>
                  <a:pt x="612" y="141"/>
                  <a:pt x="622" y="135"/>
                </a:cubicBezTo>
                <a:cubicBezTo>
                  <a:pt x="633" y="129"/>
                  <a:pt x="625" y="128"/>
                  <a:pt x="638" y="122"/>
                </a:cubicBezTo>
                <a:cubicBezTo>
                  <a:pt x="652" y="116"/>
                  <a:pt x="671" y="113"/>
                  <a:pt x="670" y="105"/>
                </a:cubicBezTo>
                <a:cubicBezTo>
                  <a:pt x="668" y="98"/>
                  <a:pt x="654" y="93"/>
                  <a:pt x="653" y="84"/>
                </a:cubicBezTo>
                <a:cubicBezTo>
                  <a:pt x="651" y="75"/>
                  <a:pt x="671" y="70"/>
                  <a:pt x="645" y="66"/>
                </a:cubicBezTo>
                <a:cubicBezTo>
                  <a:pt x="619" y="61"/>
                  <a:pt x="634" y="58"/>
                  <a:pt x="622" y="58"/>
                </a:cubicBezTo>
                <a:cubicBezTo>
                  <a:pt x="609" y="58"/>
                  <a:pt x="585" y="58"/>
                  <a:pt x="577" y="62"/>
                </a:cubicBezTo>
                <a:cubicBezTo>
                  <a:pt x="569" y="66"/>
                  <a:pt x="564" y="60"/>
                  <a:pt x="559" y="66"/>
                </a:cubicBezTo>
                <a:cubicBezTo>
                  <a:pt x="555" y="73"/>
                  <a:pt x="560" y="82"/>
                  <a:pt x="556" y="82"/>
                </a:cubicBezTo>
                <a:cubicBezTo>
                  <a:pt x="552" y="82"/>
                  <a:pt x="544" y="89"/>
                  <a:pt x="541" y="82"/>
                </a:cubicBezTo>
                <a:cubicBezTo>
                  <a:pt x="537" y="76"/>
                  <a:pt x="530" y="69"/>
                  <a:pt x="540" y="66"/>
                </a:cubicBezTo>
                <a:cubicBezTo>
                  <a:pt x="550" y="64"/>
                  <a:pt x="552" y="66"/>
                  <a:pt x="553" y="58"/>
                </a:cubicBezTo>
                <a:cubicBezTo>
                  <a:pt x="555" y="50"/>
                  <a:pt x="539" y="51"/>
                  <a:pt x="548" y="50"/>
                </a:cubicBezTo>
                <a:cubicBezTo>
                  <a:pt x="558" y="48"/>
                  <a:pt x="562" y="50"/>
                  <a:pt x="574" y="50"/>
                </a:cubicBezTo>
                <a:cubicBezTo>
                  <a:pt x="587" y="50"/>
                  <a:pt x="616" y="56"/>
                  <a:pt x="620" y="48"/>
                </a:cubicBezTo>
                <a:cubicBezTo>
                  <a:pt x="624" y="40"/>
                  <a:pt x="613" y="40"/>
                  <a:pt x="601" y="40"/>
                </a:cubicBezTo>
                <a:cubicBezTo>
                  <a:pt x="588" y="39"/>
                  <a:pt x="566" y="34"/>
                  <a:pt x="557" y="39"/>
                </a:cubicBezTo>
                <a:cubicBezTo>
                  <a:pt x="548" y="43"/>
                  <a:pt x="536" y="50"/>
                  <a:pt x="532" y="56"/>
                </a:cubicBezTo>
                <a:cubicBezTo>
                  <a:pt x="527" y="63"/>
                  <a:pt x="527" y="55"/>
                  <a:pt x="519" y="56"/>
                </a:cubicBezTo>
                <a:cubicBezTo>
                  <a:pt x="511" y="58"/>
                  <a:pt x="496" y="67"/>
                  <a:pt x="504" y="72"/>
                </a:cubicBezTo>
                <a:cubicBezTo>
                  <a:pt x="511" y="77"/>
                  <a:pt x="511" y="83"/>
                  <a:pt x="503" y="83"/>
                </a:cubicBezTo>
                <a:cubicBezTo>
                  <a:pt x="495" y="83"/>
                  <a:pt x="492" y="92"/>
                  <a:pt x="486" y="92"/>
                </a:cubicBezTo>
                <a:cubicBezTo>
                  <a:pt x="480" y="92"/>
                  <a:pt x="464" y="91"/>
                  <a:pt x="472" y="87"/>
                </a:cubicBezTo>
                <a:cubicBezTo>
                  <a:pt x="479" y="82"/>
                  <a:pt x="488" y="82"/>
                  <a:pt x="487" y="72"/>
                </a:cubicBezTo>
                <a:cubicBezTo>
                  <a:pt x="486" y="62"/>
                  <a:pt x="495" y="59"/>
                  <a:pt x="495" y="56"/>
                </a:cubicBezTo>
                <a:cubicBezTo>
                  <a:pt x="495" y="52"/>
                  <a:pt x="475" y="63"/>
                  <a:pt x="459" y="58"/>
                </a:cubicBezTo>
                <a:cubicBezTo>
                  <a:pt x="443" y="53"/>
                  <a:pt x="436" y="45"/>
                  <a:pt x="420" y="46"/>
                </a:cubicBezTo>
                <a:cubicBezTo>
                  <a:pt x="404" y="47"/>
                  <a:pt x="383" y="68"/>
                  <a:pt x="393" y="70"/>
                </a:cubicBezTo>
                <a:cubicBezTo>
                  <a:pt x="404" y="72"/>
                  <a:pt x="411" y="68"/>
                  <a:pt x="413" y="73"/>
                </a:cubicBezTo>
                <a:cubicBezTo>
                  <a:pt x="415" y="78"/>
                  <a:pt x="411" y="82"/>
                  <a:pt x="417" y="85"/>
                </a:cubicBezTo>
                <a:cubicBezTo>
                  <a:pt x="423" y="88"/>
                  <a:pt x="434" y="94"/>
                  <a:pt x="420" y="91"/>
                </a:cubicBezTo>
                <a:cubicBezTo>
                  <a:pt x="405" y="88"/>
                  <a:pt x="412" y="82"/>
                  <a:pt x="390" y="81"/>
                </a:cubicBezTo>
                <a:cubicBezTo>
                  <a:pt x="368" y="80"/>
                  <a:pt x="355" y="73"/>
                  <a:pt x="332" y="79"/>
                </a:cubicBezTo>
                <a:cubicBezTo>
                  <a:pt x="309" y="85"/>
                  <a:pt x="313" y="90"/>
                  <a:pt x="298" y="85"/>
                </a:cubicBezTo>
                <a:cubicBezTo>
                  <a:pt x="282" y="80"/>
                  <a:pt x="250" y="68"/>
                  <a:pt x="225" y="73"/>
                </a:cubicBezTo>
                <a:cubicBezTo>
                  <a:pt x="200" y="78"/>
                  <a:pt x="169" y="87"/>
                  <a:pt x="161" y="92"/>
                </a:cubicBezTo>
                <a:cubicBezTo>
                  <a:pt x="154" y="97"/>
                  <a:pt x="169" y="102"/>
                  <a:pt x="155" y="103"/>
                </a:cubicBezTo>
                <a:cubicBezTo>
                  <a:pt x="142" y="104"/>
                  <a:pt x="110" y="103"/>
                  <a:pt x="117" y="111"/>
                </a:cubicBezTo>
                <a:cubicBezTo>
                  <a:pt x="123" y="120"/>
                  <a:pt x="132" y="120"/>
                  <a:pt x="122" y="122"/>
                </a:cubicBezTo>
                <a:cubicBezTo>
                  <a:pt x="112" y="124"/>
                  <a:pt x="98" y="125"/>
                  <a:pt x="93" y="132"/>
                </a:cubicBezTo>
                <a:cubicBezTo>
                  <a:pt x="88" y="140"/>
                  <a:pt x="69" y="144"/>
                  <a:pt x="81" y="147"/>
                </a:cubicBezTo>
                <a:cubicBezTo>
                  <a:pt x="93" y="151"/>
                  <a:pt x="112" y="158"/>
                  <a:pt x="104" y="159"/>
                </a:cubicBezTo>
                <a:cubicBezTo>
                  <a:pt x="96" y="160"/>
                  <a:pt x="53" y="177"/>
                  <a:pt x="34" y="181"/>
                </a:cubicBezTo>
                <a:cubicBezTo>
                  <a:pt x="16" y="185"/>
                  <a:pt x="0" y="205"/>
                  <a:pt x="16" y="199"/>
                </a:cubicBezTo>
                <a:cubicBezTo>
                  <a:pt x="37" y="192"/>
                  <a:pt x="91" y="175"/>
                  <a:pt x="101" y="171"/>
                </a:cubicBezTo>
                <a:cubicBezTo>
                  <a:pt x="112" y="167"/>
                  <a:pt x="116" y="170"/>
                  <a:pt x="115" y="176"/>
                </a:cubicBezTo>
                <a:cubicBezTo>
                  <a:pt x="114" y="182"/>
                  <a:pt x="127" y="173"/>
                  <a:pt x="137" y="166"/>
                </a:cubicBezTo>
                <a:cubicBezTo>
                  <a:pt x="147" y="158"/>
                  <a:pt x="147" y="143"/>
                  <a:pt x="155" y="148"/>
                </a:cubicBezTo>
                <a:cubicBezTo>
                  <a:pt x="164" y="153"/>
                  <a:pt x="169" y="148"/>
                  <a:pt x="175" y="146"/>
                </a:cubicBezTo>
                <a:cubicBezTo>
                  <a:pt x="182" y="145"/>
                  <a:pt x="189" y="141"/>
                  <a:pt x="195" y="144"/>
                </a:cubicBezTo>
                <a:cubicBezTo>
                  <a:pt x="201" y="147"/>
                  <a:pt x="216" y="151"/>
                  <a:pt x="220" y="154"/>
                </a:cubicBezTo>
                <a:cubicBezTo>
                  <a:pt x="224" y="157"/>
                  <a:pt x="226" y="165"/>
                  <a:pt x="222" y="166"/>
                </a:cubicBezTo>
                <a:cubicBezTo>
                  <a:pt x="218" y="167"/>
                  <a:pt x="217" y="171"/>
                  <a:pt x="218" y="178"/>
                </a:cubicBezTo>
                <a:cubicBezTo>
                  <a:pt x="218" y="184"/>
                  <a:pt x="222" y="190"/>
                  <a:pt x="213" y="192"/>
                </a:cubicBezTo>
                <a:cubicBezTo>
                  <a:pt x="205" y="194"/>
                  <a:pt x="207" y="204"/>
                  <a:pt x="212" y="203"/>
                </a:cubicBezTo>
                <a:cubicBezTo>
                  <a:pt x="217" y="202"/>
                  <a:pt x="220" y="199"/>
                  <a:pt x="221" y="194"/>
                </a:cubicBezTo>
                <a:cubicBezTo>
                  <a:pt x="222" y="189"/>
                  <a:pt x="233" y="180"/>
                  <a:pt x="231" y="187"/>
                </a:cubicBezTo>
                <a:cubicBezTo>
                  <a:pt x="229" y="194"/>
                  <a:pt x="225" y="200"/>
                  <a:pt x="225" y="205"/>
                </a:cubicBezTo>
                <a:cubicBezTo>
                  <a:pt x="225" y="210"/>
                  <a:pt x="219" y="210"/>
                  <a:pt x="218" y="215"/>
                </a:cubicBezTo>
                <a:cubicBezTo>
                  <a:pt x="218" y="220"/>
                  <a:pt x="219" y="220"/>
                  <a:pt x="223" y="224"/>
                </a:cubicBezTo>
                <a:cubicBezTo>
                  <a:pt x="228" y="228"/>
                  <a:pt x="225" y="231"/>
                  <a:pt x="224" y="240"/>
                </a:cubicBezTo>
                <a:cubicBezTo>
                  <a:pt x="223" y="249"/>
                  <a:pt x="198" y="274"/>
                  <a:pt x="195" y="283"/>
                </a:cubicBezTo>
                <a:cubicBezTo>
                  <a:pt x="191" y="291"/>
                  <a:pt x="193" y="303"/>
                  <a:pt x="193" y="312"/>
                </a:cubicBezTo>
                <a:cubicBezTo>
                  <a:pt x="193" y="322"/>
                  <a:pt x="190" y="333"/>
                  <a:pt x="199" y="337"/>
                </a:cubicBezTo>
                <a:cubicBezTo>
                  <a:pt x="208" y="340"/>
                  <a:pt x="209" y="342"/>
                  <a:pt x="209" y="350"/>
                </a:cubicBezTo>
                <a:cubicBezTo>
                  <a:pt x="209" y="359"/>
                  <a:pt x="209" y="369"/>
                  <a:pt x="214" y="375"/>
                </a:cubicBezTo>
                <a:cubicBezTo>
                  <a:pt x="219" y="380"/>
                  <a:pt x="217" y="380"/>
                  <a:pt x="217" y="389"/>
                </a:cubicBezTo>
                <a:cubicBezTo>
                  <a:pt x="217" y="398"/>
                  <a:pt x="223" y="393"/>
                  <a:pt x="223" y="401"/>
                </a:cubicBezTo>
                <a:cubicBezTo>
                  <a:pt x="224" y="408"/>
                  <a:pt x="219" y="412"/>
                  <a:pt x="228" y="417"/>
                </a:cubicBezTo>
                <a:cubicBezTo>
                  <a:pt x="236" y="423"/>
                  <a:pt x="245" y="428"/>
                  <a:pt x="241" y="418"/>
                </a:cubicBezTo>
                <a:cubicBezTo>
                  <a:pt x="237" y="409"/>
                  <a:pt x="234" y="401"/>
                  <a:pt x="230" y="388"/>
                </a:cubicBezTo>
                <a:cubicBezTo>
                  <a:pt x="226" y="375"/>
                  <a:pt x="223" y="350"/>
                  <a:pt x="229" y="358"/>
                </a:cubicBezTo>
                <a:cubicBezTo>
                  <a:pt x="234" y="365"/>
                  <a:pt x="240" y="388"/>
                  <a:pt x="248" y="404"/>
                </a:cubicBezTo>
                <a:cubicBezTo>
                  <a:pt x="255" y="420"/>
                  <a:pt x="265" y="418"/>
                  <a:pt x="265" y="430"/>
                </a:cubicBezTo>
                <a:cubicBezTo>
                  <a:pt x="265" y="442"/>
                  <a:pt x="255" y="453"/>
                  <a:pt x="274" y="460"/>
                </a:cubicBezTo>
                <a:cubicBezTo>
                  <a:pt x="292" y="468"/>
                  <a:pt x="306" y="484"/>
                  <a:pt x="317" y="482"/>
                </a:cubicBezTo>
                <a:cubicBezTo>
                  <a:pt x="328" y="481"/>
                  <a:pt x="335" y="474"/>
                  <a:pt x="339" y="481"/>
                </a:cubicBezTo>
                <a:cubicBezTo>
                  <a:pt x="343" y="489"/>
                  <a:pt x="352" y="499"/>
                  <a:pt x="362" y="499"/>
                </a:cubicBezTo>
                <a:cubicBezTo>
                  <a:pt x="372" y="499"/>
                  <a:pt x="376" y="506"/>
                  <a:pt x="378" y="516"/>
                </a:cubicBezTo>
                <a:cubicBezTo>
                  <a:pt x="379" y="526"/>
                  <a:pt x="386" y="528"/>
                  <a:pt x="396" y="531"/>
                </a:cubicBezTo>
                <a:cubicBezTo>
                  <a:pt x="406" y="535"/>
                  <a:pt x="409" y="545"/>
                  <a:pt x="416" y="545"/>
                </a:cubicBezTo>
                <a:cubicBezTo>
                  <a:pt x="424" y="544"/>
                  <a:pt x="434" y="540"/>
                  <a:pt x="434" y="548"/>
                </a:cubicBezTo>
                <a:cubicBezTo>
                  <a:pt x="434" y="556"/>
                  <a:pt x="437" y="574"/>
                  <a:pt x="425" y="586"/>
                </a:cubicBezTo>
                <a:cubicBezTo>
                  <a:pt x="412" y="598"/>
                  <a:pt x="406" y="606"/>
                  <a:pt x="413" y="614"/>
                </a:cubicBezTo>
                <a:cubicBezTo>
                  <a:pt x="420" y="621"/>
                  <a:pt x="414" y="629"/>
                  <a:pt x="410" y="635"/>
                </a:cubicBezTo>
                <a:cubicBezTo>
                  <a:pt x="407" y="641"/>
                  <a:pt x="413" y="646"/>
                  <a:pt x="420" y="655"/>
                </a:cubicBezTo>
                <a:cubicBezTo>
                  <a:pt x="426" y="664"/>
                  <a:pt x="436" y="675"/>
                  <a:pt x="441" y="694"/>
                </a:cubicBezTo>
                <a:cubicBezTo>
                  <a:pt x="447" y="712"/>
                  <a:pt x="456" y="719"/>
                  <a:pt x="470" y="725"/>
                </a:cubicBezTo>
                <a:cubicBezTo>
                  <a:pt x="484" y="731"/>
                  <a:pt x="495" y="741"/>
                  <a:pt x="495" y="755"/>
                </a:cubicBezTo>
                <a:cubicBezTo>
                  <a:pt x="495" y="769"/>
                  <a:pt x="495" y="818"/>
                  <a:pt x="495" y="832"/>
                </a:cubicBezTo>
                <a:cubicBezTo>
                  <a:pt x="495" y="847"/>
                  <a:pt x="502" y="861"/>
                  <a:pt x="500" y="872"/>
                </a:cubicBezTo>
                <a:cubicBezTo>
                  <a:pt x="497" y="883"/>
                  <a:pt x="500" y="892"/>
                  <a:pt x="503" y="896"/>
                </a:cubicBezTo>
                <a:cubicBezTo>
                  <a:pt x="506" y="901"/>
                  <a:pt x="505" y="910"/>
                  <a:pt x="506" y="919"/>
                </a:cubicBezTo>
                <a:cubicBezTo>
                  <a:pt x="507" y="928"/>
                  <a:pt x="517" y="922"/>
                  <a:pt x="517" y="930"/>
                </a:cubicBezTo>
                <a:cubicBezTo>
                  <a:pt x="517" y="939"/>
                  <a:pt x="513" y="951"/>
                  <a:pt x="518" y="955"/>
                </a:cubicBezTo>
                <a:cubicBezTo>
                  <a:pt x="523" y="960"/>
                  <a:pt x="512" y="975"/>
                  <a:pt x="535" y="989"/>
                </a:cubicBezTo>
                <a:cubicBezTo>
                  <a:pt x="558" y="1003"/>
                  <a:pt x="559" y="1004"/>
                  <a:pt x="561" y="1007"/>
                </a:cubicBezTo>
                <a:cubicBezTo>
                  <a:pt x="563" y="1009"/>
                  <a:pt x="570" y="1002"/>
                  <a:pt x="570" y="1006"/>
                </a:cubicBezTo>
                <a:cubicBezTo>
                  <a:pt x="570" y="1010"/>
                  <a:pt x="558" y="1023"/>
                  <a:pt x="581" y="1023"/>
                </a:cubicBezTo>
                <a:cubicBezTo>
                  <a:pt x="605" y="1023"/>
                  <a:pt x="619" y="1026"/>
                  <a:pt x="605" y="1015"/>
                </a:cubicBezTo>
                <a:cubicBezTo>
                  <a:pt x="590" y="1004"/>
                  <a:pt x="582" y="1009"/>
                  <a:pt x="580" y="998"/>
                </a:cubicBezTo>
                <a:cubicBezTo>
                  <a:pt x="577" y="987"/>
                  <a:pt x="574" y="989"/>
                  <a:pt x="572" y="981"/>
                </a:cubicBezTo>
                <a:cubicBezTo>
                  <a:pt x="570" y="974"/>
                  <a:pt x="578" y="971"/>
                  <a:pt x="575" y="963"/>
                </a:cubicBezTo>
                <a:cubicBezTo>
                  <a:pt x="573" y="955"/>
                  <a:pt x="563" y="955"/>
                  <a:pt x="564" y="948"/>
                </a:cubicBezTo>
                <a:cubicBezTo>
                  <a:pt x="564" y="940"/>
                  <a:pt x="570" y="933"/>
                  <a:pt x="572" y="929"/>
                </a:cubicBezTo>
                <a:cubicBezTo>
                  <a:pt x="574" y="926"/>
                  <a:pt x="574" y="923"/>
                  <a:pt x="569" y="919"/>
                </a:cubicBezTo>
                <a:cubicBezTo>
                  <a:pt x="565" y="916"/>
                  <a:pt x="566" y="915"/>
                  <a:pt x="572" y="913"/>
                </a:cubicBezTo>
                <a:cubicBezTo>
                  <a:pt x="578" y="912"/>
                  <a:pt x="579" y="914"/>
                  <a:pt x="581" y="906"/>
                </a:cubicBezTo>
                <a:cubicBezTo>
                  <a:pt x="584" y="897"/>
                  <a:pt x="591" y="898"/>
                  <a:pt x="595" y="896"/>
                </a:cubicBezTo>
                <a:cubicBezTo>
                  <a:pt x="598" y="893"/>
                  <a:pt x="610" y="890"/>
                  <a:pt x="606" y="879"/>
                </a:cubicBezTo>
                <a:cubicBezTo>
                  <a:pt x="601" y="868"/>
                  <a:pt x="593" y="863"/>
                  <a:pt x="602" y="863"/>
                </a:cubicBezTo>
                <a:cubicBezTo>
                  <a:pt x="612" y="863"/>
                  <a:pt x="621" y="862"/>
                  <a:pt x="627" y="850"/>
                </a:cubicBezTo>
                <a:cubicBezTo>
                  <a:pt x="633" y="838"/>
                  <a:pt x="630" y="836"/>
                  <a:pt x="637" y="827"/>
                </a:cubicBezTo>
                <a:cubicBezTo>
                  <a:pt x="644" y="817"/>
                  <a:pt x="644" y="810"/>
                  <a:pt x="644" y="803"/>
                </a:cubicBezTo>
                <a:cubicBezTo>
                  <a:pt x="644" y="796"/>
                  <a:pt x="641" y="790"/>
                  <a:pt x="650" y="785"/>
                </a:cubicBezTo>
                <a:cubicBezTo>
                  <a:pt x="660" y="781"/>
                  <a:pt x="690" y="776"/>
                  <a:pt x="694" y="763"/>
                </a:cubicBezTo>
                <a:cubicBezTo>
                  <a:pt x="698" y="751"/>
                  <a:pt x="702" y="737"/>
                  <a:pt x="701" y="724"/>
                </a:cubicBezTo>
                <a:cubicBezTo>
                  <a:pt x="699" y="710"/>
                  <a:pt x="698" y="702"/>
                  <a:pt x="707" y="691"/>
                </a:cubicBezTo>
                <a:cubicBezTo>
                  <a:pt x="717" y="680"/>
                  <a:pt x="729" y="671"/>
                  <a:pt x="729" y="661"/>
                </a:cubicBezTo>
                <a:cubicBezTo>
                  <a:pt x="729" y="651"/>
                  <a:pt x="733" y="636"/>
                  <a:pt x="718" y="632"/>
                </a:cubicBezTo>
                <a:close/>
                <a:moveTo>
                  <a:pt x="873" y="79"/>
                </a:moveTo>
                <a:cubicBezTo>
                  <a:pt x="883" y="69"/>
                  <a:pt x="880" y="64"/>
                  <a:pt x="893" y="59"/>
                </a:cubicBezTo>
                <a:cubicBezTo>
                  <a:pt x="905" y="54"/>
                  <a:pt x="902" y="47"/>
                  <a:pt x="900" y="37"/>
                </a:cubicBezTo>
                <a:cubicBezTo>
                  <a:pt x="899" y="27"/>
                  <a:pt x="900" y="31"/>
                  <a:pt x="905" y="28"/>
                </a:cubicBezTo>
                <a:cubicBezTo>
                  <a:pt x="910" y="24"/>
                  <a:pt x="918" y="22"/>
                  <a:pt x="930" y="21"/>
                </a:cubicBezTo>
                <a:cubicBezTo>
                  <a:pt x="942" y="20"/>
                  <a:pt x="931" y="16"/>
                  <a:pt x="931" y="11"/>
                </a:cubicBezTo>
                <a:cubicBezTo>
                  <a:pt x="931" y="6"/>
                  <a:pt x="922" y="7"/>
                  <a:pt x="910" y="8"/>
                </a:cubicBezTo>
                <a:cubicBezTo>
                  <a:pt x="899" y="10"/>
                  <a:pt x="900" y="8"/>
                  <a:pt x="892" y="5"/>
                </a:cubicBezTo>
                <a:cubicBezTo>
                  <a:pt x="883" y="2"/>
                  <a:pt x="834" y="2"/>
                  <a:pt x="821" y="2"/>
                </a:cubicBezTo>
                <a:cubicBezTo>
                  <a:pt x="809" y="2"/>
                  <a:pt x="786" y="4"/>
                  <a:pt x="774" y="5"/>
                </a:cubicBezTo>
                <a:cubicBezTo>
                  <a:pt x="762" y="6"/>
                  <a:pt x="763" y="5"/>
                  <a:pt x="740" y="2"/>
                </a:cubicBezTo>
                <a:cubicBezTo>
                  <a:pt x="718" y="0"/>
                  <a:pt x="658" y="2"/>
                  <a:pt x="636" y="4"/>
                </a:cubicBezTo>
                <a:cubicBezTo>
                  <a:pt x="614" y="7"/>
                  <a:pt x="598" y="9"/>
                  <a:pt x="584" y="18"/>
                </a:cubicBezTo>
                <a:cubicBezTo>
                  <a:pt x="569" y="28"/>
                  <a:pt x="560" y="24"/>
                  <a:pt x="544" y="26"/>
                </a:cubicBezTo>
                <a:cubicBezTo>
                  <a:pt x="528" y="28"/>
                  <a:pt x="527" y="28"/>
                  <a:pt x="519" y="28"/>
                </a:cubicBezTo>
                <a:cubicBezTo>
                  <a:pt x="511" y="28"/>
                  <a:pt x="512" y="24"/>
                  <a:pt x="499" y="29"/>
                </a:cubicBezTo>
                <a:cubicBezTo>
                  <a:pt x="485" y="34"/>
                  <a:pt x="489" y="37"/>
                  <a:pt x="484" y="30"/>
                </a:cubicBezTo>
                <a:cubicBezTo>
                  <a:pt x="479" y="24"/>
                  <a:pt x="473" y="30"/>
                  <a:pt x="449" y="36"/>
                </a:cubicBezTo>
                <a:cubicBezTo>
                  <a:pt x="425" y="42"/>
                  <a:pt x="457" y="49"/>
                  <a:pt x="465" y="51"/>
                </a:cubicBezTo>
                <a:cubicBezTo>
                  <a:pt x="465" y="51"/>
                  <a:pt x="481" y="50"/>
                  <a:pt x="490" y="48"/>
                </a:cubicBezTo>
                <a:cubicBezTo>
                  <a:pt x="500" y="45"/>
                  <a:pt x="504" y="51"/>
                  <a:pt x="510" y="50"/>
                </a:cubicBezTo>
                <a:cubicBezTo>
                  <a:pt x="516" y="48"/>
                  <a:pt x="517" y="42"/>
                  <a:pt x="551" y="34"/>
                </a:cubicBezTo>
                <a:cubicBezTo>
                  <a:pt x="585" y="27"/>
                  <a:pt x="608" y="33"/>
                  <a:pt x="622" y="39"/>
                </a:cubicBezTo>
                <a:cubicBezTo>
                  <a:pt x="635" y="45"/>
                  <a:pt x="635" y="41"/>
                  <a:pt x="647" y="34"/>
                </a:cubicBezTo>
                <a:cubicBezTo>
                  <a:pt x="659" y="26"/>
                  <a:pt x="679" y="20"/>
                  <a:pt x="700" y="17"/>
                </a:cubicBezTo>
                <a:cubicBezTo>
                  <a:pt x="721" y="13"/>
                  <a:pt x="707" y="21"/>
                  <a:pt x="694" y="26"/>
                </a:cubicBezTo>
                <a:cubicBezTo>
                  <a:pt x="681" y="31"/>
                  <a:pt x="669" y="29"/>
                  <a:pt x="671" y="38"/>
                </a:cubicBezTo>
                <a:cubicBezTo>
                  <a:pt x="674" y="46"/>
                  <a:pt x="700" y="44"/>
                  <a:pt x="707" y="44"/>
                </a:cubicBezTo>
                <a:cubicBezTo>
                  <a:pt x="715" y="44"/>
                  <a:pt x="716" y="56"/>
                  <a:pt x="717" y="62"/>
                </a:cubicBezTo>
                <a:cubicBezTo>
                  <a:pt x="718" y="69"/>
                  <a:pt x="716" y="72"/>
                  <a:pt x="718" y="79"/>
                </a:cubicBezTo>
                <a:cubicBezTo>
                  <a:pt x="719" y="86"/>
                  <a:pt x="723" y="85"/>
                  <a:pt x="716" y="92"/>
                </a:cubicBezTo>
                <a:cubicBezTo>
                  <a:pt x="708" y="98"/>
                  <a:pt x="704" y="98"/>
                  <a:pt x="704" y="109"/>
                </a:cubicBezTo>
                <a:cubicBezTo>
                  <a:pt x="704" y="121"/>
                  <a:pt x="709" y="134"/>
                  <a:pt x="721" y="142"/>
                </a:cubicBezTo>
                <a:cubicBezTo>
                  <a:pt x="733" y="151"/>
                  <a:pt x="739" y="151"/>
                  <a:pt x="746" y="138"/>
                </a:cubicBezTo>
                <a:cubicBezTo>
                  <a:pt x="753" y="125"/>
                  <a:pt x="769" y="116"/>
                  <a:pt x="777" y="112"/>
                </a:cubicBezTo>
                <a:cubicBezTo>
                  <a:pt x="786" y="108"/>
                  <a:pt x="798" y="112"/>
                  <a:pt x="809" y="102"/>
                </a:cubicBezTo>
                <a:cubicBezTo>
                  <a:pt x="819" y="92"/>
                  <a:pt x="834" y="96"/>
                  <a:pt x="850" y="91"/>
                </a:cubicBezTo>
                <a:cubicBezTo>
                  <a:pt x="866" y="86"/>
                  <a:pt x="864" y="89"/>
                  <a:pt x="873" y="79"/>
                </a:cubicBezTo>
                <a:close/>
                <a:moveTo>
                  <a:pt x="890" y="98"/>
                </a:moveTo>
                <a:cubicBezTo>
                  <a:pt x="865" y="102"/>
                  <a:pt x="841" y="93"/>
                  <a:pt x="846" y="107"/>
                </a:cubicBezTo>
                <a:cubicBezTo>
                  <a:pt x="850" y="120"/>
                  <a:pt x="851" y="141"/>
                  <a:pt x="864" y="136"/>
                </a:cubicBezTo>
                <a:cubicBezTo>
                  <a:pt x="887" y="129"/>
                  <a:pt x="913" y="125"/>
                  <a:pt x="907" y="114"/>
                </a:cubicBezTo>
                <a:cubicBezTo>
                  <a:pt x="901" y="104"/>
                  <a:pt x="915" y="95"/>
                  <a:pt x="890" y="98"/>
                </a:cubicBezTo>
                <a:close/>
                <a:moveTo>
                  <a:pt x="1051" y="41"/>
                </a:moveTo>
                <a:cubicBezTo>
                  <a:pt x="1052" y="42"/>
                  <a:pt x="1053" y="42"/>
                  <a:pt x="1053" y="42"/>
                </a:cubicBezTo>
                <a:cubicBezTo>
                  <a:pt x="1062" y="45"/>
                  <a:pt x="1068" y="40"/>
                  <a:pt x="1069" y="34"/>
                </a:cubicBezTo>
                <a:cubicBezTo>
                  <a:pt x="1078" y="20"/>
                  <a:pt x="1075" y="45"/>
                  <a:pt x="1085" y="40"/>
                </a:cubicBezTo>
                <a:cubicBezTo>
                  <a:pt x="1095" y="36"/>
                  <a:pt x="1109" y="26"/>
                  <a:pt x="1121" y="20"/>
                </a:cubicBezTo>
                <a:cubicBezTo>
                  <a:pt x="1133" y="14"/>
                  <a:pt x="1107" y="17"/>
                  <a:pt x="1085" y="13"/>
                </a:cubicBezTo>
                <a:cubicBezTo>
                  <a:pt x="1064" y="10"/>
                  <a:pt x="1035" y="16"/>
                  <a:pt x="1027" y="22"/>
                </a:cubicBezTo>
                <a:cubicBezTo>
                  <a:pt x="1019" y="27"/>
                  <a:pt x="1039" y="38"/>
                  <a:pt x="1051" y="41"/>
                </a:cubicBezTo>
                <a:close/>
                <a:moveTo>
                  <a:pt x="1187" y="24"/>
                </a:moveTo>
                <a:cubicBezTo>
                  <a:pt x="1187" y="24"/>
                  <a:pt x="1183" y="29"/>
                  <a:pt x="1193" y="29"/>
                </a:cubicBezTo>
                <a:cubicBezTo>
                  <a:pt x="1203" y="29"/>
                  <a:pt x="1224" y="23"/>
                  <a:pt x="1241" y="23"/>
                </a:cubicBezTo>
                <a:cubicBezTo>
                  <a:pt x="1258" y="23"/>
                  <a:pt x="1253" y="17"/>
                  <a:pt x="1250" y="17"/>
                </a:cubicBezTo>
                <a:cubicBezTo>
                  <a:pt x="1246" y="17"/>
                  <a:pt x="1237" y="8"/>
                  <a:pt x="1224" y="8"/>
                </a:cubicBezTo>
                <a:cubicBezTo>
                  <a:pt x="1210" y="9"/>
                  <a:pt x="1211" y="15"/>
                  <a:pt x="1202" y="15"/>
                </a:cubicBezTo>
                <a:cubicBezTo>
                  <a:pt x="1194" y="15"/>
                  <a:pt x="1196" y="13"/>
                  <a:pt x="1178" y="13"/>
                </a:cubicBezTo>
                <a:cubicBezTo>
                  <a:pt x="1160" y="14"/>
                  <a:pt x="1178" y="22"/>
                  <a:pt x="1187" y="24"/>
                </a:cubicBezTo>
                <a:close/>
                <a:moveTo>
                  <a:pt x="1769" y="676"/>
                </a:moveTo>
                <a:cubicBezTo>
                  <a:pt x="1782" y="678"/>
                  <a:pt x="1793" y="676"/>
                  <a:pt x="1802" y="671"/>
                </a:cubicBezTo>
                <a:cubicBezTo>
                  <a:pt x="1811" y="666"/>
                  <a:pt x="1807" y="660"/>
                  <a:pt x="1806" y="657"/>
                </a:cubicBezTo>
                <a:cubicBezTo>
                  <a:pt x="1805" y="655"/>
                  <a:pt x="1798" y="660"/>
                  <a:pt x="1789" y="662"/>
                </a:cubicBezTo>
                <a:cubicBezTo>
                  <a:pt x="1780" y="663"/>
                  <a:pt x="1777" y="663"/>
                  <a:pt x="1766" y="664"/>
                </a:cubicBezTo>
                <a:cubicBezTo>
                  <a:pt x="1754" y="665"/>
                  <a:pt x="1761" y="660"/>
                  <a:pt x="1749" y="659"/>
                </a:cubicBezTo>
                <a:cubicBezTo>
                  <a:pt x="1736" y="658"/>
                  <a:pt x="1724" y="656"/>
                  <a:pt x="1709" y="651"/>
                </a:cubicBezTo>
                <a:cubicBezTo>
                  <a:pt x="1695" y="646"/>
                  <a:pt x="1687" y="641"/>
                  <a:pt x="1677" y="638"/>
                </a:cubicBezTo>
                <a:cubicBezTo>
                  <a:pt x="1667" y="635"/>
                  <a:pt x="1676" y="629"/>
                  <a:pt x="1676" y="614"/>
                </a:cubicBezTo>
                <a:cubicBezTo>
                  <a:pt x="1675" y="600"/>
                  <a:pt x="1665" y="606"/>
                  <a:pt x="1658" y="601"/>
                </a:cubicBezTo>
                <a:cubicBezTo>
                  <a:pt x="1650" y="596"/>
                  <a:pt x="1653" y="585"/>
                  <a:pt x="1656" y="588"/>
                </a:cubicBezTo>
                <a:cubicBezTo>
                  <a:pt x="1660" y="592"/>
                  <a:pt x="1660" y="596"/>
                  <a:pt x="1660" y="578"/>
                </a:cubicBezTo>
                <a:cubicBezTo>
                  <a:pt x="1660" y="561"/>
                  <a:pt x="1644" y="549"/>
                  <a:pt x="1634" y="534"/>
                </a:cubicBezTo>
                <a:cubicBezTo>
                  <a:pt x="1624" y="519"/>
                  <a:pt x="1626" y="510"/>
                  <a:pt x="1627" y="503"/>
                </a:cubicBezTo>
                <a:cubicBezTo>
                  <a:pt x="1628" y="495"/>
                  <a:pt x="1645" y="509"/>
                  <a:pt x="1655" y="520"/>
                </a:cubicBezTo>
                <a:cubicBezTo>
                  <a:pt x="1664" y="531"/>
                  <a:pt x="1664" y="531"/>
                  <a:pt x="1669" y="529"/>
                </a:cubicBezTo>
                <a:cubicBezTo>
                  <a:pt x="1674" y="526"/>
                  <a:pt x="1689" y="518"/>
                  <a:pt x="1692" y="504"/>
                </a:cubicBezTo>
                <a:cubicBezTo>
                  <a:pt x="1696" y="491"/>
                  <a:pt x="1665" y="464"/>
                  <a:pt x="1661" y="451"/>
                </a:cubicBezTo>
                <a:cubicBezTo>
                  <a:pt x="1657" y="439"/>
                  <a:pt x="1667" y="446"/>
                  <a:pt x="1672" y="438"/>
                </a:cubicBezTo>
                <a:cubicBezTo>
                  <a:pt x="1677" y="429"/>
                  <a:pt x="1683" y="441"/>
                  <a:pt x="1680" y="447"/>
                </a:cubicBezTo>
                <a:cubicBezTo>
                  <a:pt x="1676" y="453"/>
                  <a:pt x="1681" y="456"/>
                  <a:pt x="1684" y="462"/>
                </a:cubicBezTo>
                <a:cubicBezTo>
                  <a:pt x="1687" y="468"/>
                  <a:pt x="1687" y="462"/>
                  <a:pt x="1691" y="455"/>
                </a:cubicBezTo>
                <a:cubicBezTo>
                  <a:pt x="1694" y="447"/>
                  <a:pt x="1692" y="444"/>
                  <a:pt x="1697" y="439"/>
                </a:cubicBezTo>
                <a:cubicBezTo>
                  <a:pt x="1703" y="434"/>
                  <a:pt x="1726" y="428"/>
                  <a:pt x="1732" y="422"/>
                </a:cubicBezTo>
                <a:cubicBezTo>
                  <a:pt x="1738" y="416"/>
                  <a:pt x="1742" y="409"/>
                  <a:pt x="1750" y="388"/>
                </a:cubicBezTo>
                <a:cubicBezTo>
                  <a:pt x="1757" y="367"/>
                  <a:pt x="1749" y="368"/>
                  <a:pt x="1745" y="360"/>
                </a:cubicBezTo>
                <a:cubicBezTo>
                  <a:pt x="1742" y="353"/>
                  <a:pt x="1732" y="340"/>
                  <a:pt x="1726" y="332"/>
                </a:cubicBezTo>
                <a:cubicBezTo>
                  <a:pt x="1720" y="325"/>
                  <a:pt x="1725" y="327"/>
                  <a:pt x="1729" y="324"/>
                </a:cubicBezTo>
                <a:cubicBezTo>
                  <a:pt x="1734" y="322"/>
                  <a:pt x="1730" y="316"/>
                  <a:pt x="1720" y="312"/>
                </a:cubicBezTo>
                <a:cubicBezTo>
                  <a:pt x="1710" y="309"/>
                  <a:pt x="1712" y="316"/>
                  <a:pt x="1702" y="314"/>
                </a:cubicBezTo>
                <a:cubicBezTo>
                  <a:pt x="1693" y="312"/>
                  <a:pt x="1698" y="306"/>
                  <a:pt x="1708" y="294"/>
                </a:cubicBezTo>
                <a:cubicBezTo>
                  <a:pt x="1718" y="282"/>
                  <a:pt x="1713" y="296"/>
                  <a:pt x="1720" y="301"/>
                </a:cubicBezTo>
                <a:cubicBezTo>
                  <a:pt x="1727" y="306"/>
                  <a:pt x="1729" y="297"/>
                  <a:pt x="1734" y="300"/>
                </a:cubicBezTo>
                <a:cubicBezTo>
                  <a:pt x="1739" y="302"/>
                  <a:pt x="1749" y="307"/>
                  <a:pt x="1756" y="317"/>
                </a:cubicBezTo>
                <a:cubicBezTo>
                  <a:pt x="1764" y="327"/>
                  <a:pt x="1764" y="339"/>
                  <a:pt x="1772" y="338"/>
                </a:cubicBezTo>
                <a:cubicBezTo>
                  <a:pt x="1779" y="338"/>
                  <a:pt x="1779" y="334"/>
                  <a:pt x="1782" y="327"/>
                </a:cubicBezTo>
                <a:cubicBezTo>
                  <a:pt x="1786" y="319"/>
                  <a:pt x="1773" y="312"/>
                  <a:pt x="1767" y="306"/>
                </a:cubicBezTo>
                <a:cubicBezTo>
                  <a:pt x="1761" y="300"/>
                  <a:pt x="1756" y="300"/>
                  <a:pt x="1761" y="295"/>
                </a:cubicBezTo>
                <a:cubicBezTo>
                  <a:pt x="1766" y="290"/>
                  <a:pt x="1761" y="283"/>
                  <a:pt x="1764" y="277"/>
                </a:cubicBezTo>
                <a:cubicBezTo>
                  <a:pt x="1766" y="271"/>
                  <a:pt x="1776" y="274"/>
                  <a:pt x="1785" y="270"/>
                </a:cubicBezTo>
                <a:cubicBezTo>
                  <a:pt x="1794" y="266"/>
                  <a:pt x="1795" y="252"/>
                  <a:pt x="1795" y="237"/>
                </a:cubicBezTo>
                <a:cubicBezTo>
                  <a:pt x="1795" y="221"/>
                  <a:pt x="1788" y="215"/>
                  <a:pt x="1783" y="210"/>
                </a:cubicBezTo>
                <a:cubicBezTo>
                  <a:pt x="1779" y="205"/>
                  <a:pt x="1788" y="207"/>
                  <a:pt x="1796" y="213"/>
                </a:cubicBezTo>
                <a:cubicBezTo>
                  <a:pt x="1804" y="219"/>
                  <a:pt x="1815" y="251"/>
                  <a:pt x="1818" y="263"/>
                </a:cubicBezTo>
                <a:cubicBezTo>
                  <a:pt x="1820" y="276"/>
                  <a:pt x="1819" y="276"/>
                  <a:pt x="1829" y="287"/>
                </a:cubicBezTo>
                <a:cubicBezTo>
                  <a:pt x="1839" y="298"/>
                  <a:pt x="1835" y="296"/>
                  <a:pt x="1832" y="309"/>
                </a:cubicBezTo>
                <a:cubicBezTo>
                  <a:pt x="1829" y="322"/>
                  <a:pt x="1820" y="325"/>
                  <a:pt x="1808" y="328"/>
                </a:cubicBezTo>
                <a:cubicBezTo>
                  <a:pt x="1795" y="332"/>
                  <a:pt x="1799" y="334"/>
                  <a:pt x="1792" y="347"/>
                </a:cubicBezTo>
                <a:cubicBezTo>
                  <a:pt x="1784" y="359"/>
                  <a:pt x="1796" y="360"/>
                  <a:pt x="1803" y="364"/>
                </a:cubicBezTo>
                <a:cubicBezTo>
                  <a:pt x="1809" y="367"/>
                  <a:pt x="1813" y="354"/>
                  <a:pt x="1821" y="348"/>
                </a:cubicBezTo>
                <a:cubicBezTo>
                  <a:pt x="1830" y="343"/>
                  <a:pt x="1839" y="338"/>
                  <a:pt x="1853" y="338"/>
                </a:cubicBezTo>
                <a:cubicBezTo>
                  <a:pt x="1867" y="338"/>
                  <a:pt x="1849" y="319"/>
                  <a:pt x="1848" y="309"/>
                </a:cubicBezTo>
                <a:cubicBezTo>
                  <a:pt x="1847" y="299"/>
                  <a:pt x="1846" y="292"/>
                  <a:pt x="1843" y="284"/>
                </a:cubicBezTo>
                <a:cubicBezTo>
                  <a:pt x="1840" y="277"/>
                  <a:pt x="1846" y="277"/>
                  <a:pt x="1857" y="272"/>
                </a:cubicBezTo>
                <a:cubicBezTo>
                  <a:pt x="1867" y="267"/>
                  <a:pt x="1866" y="257"/>
                  <a:pt x="1860" y="257"/>
                </a:cubicBezTo>
                <a:cubicBezTo>
                  <a:pt x="1854" y="257"/>
                  <a:pt x="1849" y="261"/>
                  <a:pt x="1835" y="260"/>
                </a:cubicBezTo>
                <a:cubicBezTo>
                  <a:pt x="1822" y="259"/>
                  <a:pt x="1825" y="248"/>
                  <a:pt x="1822" y="244"/>
                </a:cubicBezTo>
                <a:cubicBezTo>
                  <a:pt x="1819" y="240"/>
                  <a:pt x="1814" y="231"/>
                  <a:pt x="1814" y="223"/>
                </a:cubicBezTo>
                <a:cubicBezTo>
                  <a:pt x="1813" y="215"/>
                  <a:pt x="1801" y="205"/>
                  <a:pt x="1793" y="198"/>
                </a:cubicBezTo>
                <a:cubicBezTo>
                  <a:pt x="1784" y="190"/>
                  <a:pt x="1779" y="185"/>
                  <a:pt x="1779" y="189"/>
                </a:cubicBezTo>
                <a:cubicBezTo>
                  <a:pt x="1779" y="192"/>
                  <a:pt x="1774" y="188"/>
                  <a:pt x="1762" y="187"/>
                </a:cubicBezTo>
                <a:cubicBezTo>
                  <a:pt x="1750" y="186"/>
                  <a:pt x="1748" y="189"/>
                  <a:pt x="1738" y="188"/>
                </a:cubicBezTo>
                <a:cubicBezTo>
                  <a:pt x="1728" y="187"/>
                  <a:pt x="1739" y="170"/>
                  <a:pt x="1743" y="158"/>
                </a:cubicBezTo>
                <a:cubicBezTo>
                  <a:pt x="1747" y="146"/>
                  <a:pt x="1759" y="153"/>
                  <a:pt x="1768" y="153"/>
                </a:cubicBezTo>
                <a:cubicBezTo>
                  <a:pt x="1777" y="153"/>
                  <a:pt x="1782" y="154"/>
                  <a:pt x="1795" y="157"/>
                </a:cubicBezTo>
                <a:cubicBezTo>
                  <a:pt x="1809" y="161"/>
                  <a:pt x="1803" y="149"/>
                  <a:pt x="1805" y="140"/>
                </a:cubicBezTo>
                <a:cubicBezTo>
                  <a:pt x="1808" y="130"/>
                  <a:pt x="1814" y="135"/>
                  <a:pt x="1821" y="139"/>
                </a:cubicBezTo>
                <a:cubicBezTo>
                  <a:pt x="1829" y="142"/>
                  <a:pt x="1831" y="143"/>
                  <a:pt x="1831" y="135"/>
                </a:cubicBezTo>
                <a:cubicBezTo>
                  <a:pt x="1831" y="128"/>
                  <a:pt x="1838" y="126"/>
                  <a:pt x="1844" y="133"/>
                </a:cubicBezTo>
                <a:cubicBezTo>
                  <a:pt x="1850" y="140"/>
                  <a:pt x="1834" y="154"/>
                  <a:pt x="1834" y="154"/>
                </a:cubicBezTo>
                <a:cubicBezTo>
                  <a:pt x="1834" y="154"/>
                  <a:pt x="1829" y="169"/>
                  <a:pt x="1838" y="174"/>
                </a:cubicBezTo>
                <a:cubicBezTo>
                  <a:pt x="1847" y="179"/>
                  <a:pt x="1866" y="201"/>
                  <a:pt x="1877" y="209"/>
                </a:cubicBezTo>
                <a:cubicBezTo>
                  <a:pt x="1888" y="216"/>
                  <a:pt x="1880" y="196"/>
                  <a:pt x="1880" y="182"/>
                </a:cubicBezTo>
                <a:cubicBezTo>
                  <a:pt x="1880" y="167"/>
                  <a:pt x="1870" y="169"/>
                  <a:pt x="1862" y="156"/>
                </a:cubicBezTo>
                <a:cubicBezTo>
                  <a:pt x="1855" y="142"/>
                  <a:pt x="1860" y="148"/>
                  <a:pt x="1874" y="148"/>
                </a:cubicBezTo>
                <a:cubicBezTo>
                  <a:pt x="1889" y="148"/>
                  <a:pt x="1889" y="143"/>
                  <a:pt x="1893" y="139"/>
                </a:cubicBezTo>
                <a:cubicBezTo>
                  <a:pt x="1896" y="135"/>
                  <a:pt x="1899" y="134"/>
                  <a:pt x="1911" y="134"/>
                </a:cubicBezTo>
                <a:cubicBezTo>
                  <a:pt x="1924" y="134"/>
                  <a:pt x="1916" y="129"/>
                  <a:pt x="1910" y="122"/>
                </a:cubicBezTo>
                <a:cubicBezTo>
                  <a:pt x="1905" y="115"/>
                  <a:pt x="1893" y="117"/>
                  <a:pt x="1897" y="113"/>
                </a:cubicBezTo>
                <a:cubicBezTo>
                  <a:pt x="1901" y="109"/>
                  <a:pt x="1924" y="115"/>
                  <a:pt x="1935" y="120"/>
                </a:cubicBezTo>
                <a:cubicBezTo>
                  <a:pt x="1946" y="124"/>
                  <a:pt x="1943" y="120"/>
                  <a:pt x="1942" y="110"/>
                </a:cubicBezTo>
                <a:cubicBezTo>
                  <a:pt x="1940" y="100"/>
                  <a:pt x="1931" y="108"/>
                  <a:pt x="1904" y="98"/>
                </a:cubicBezTo>
                <a:cubicBezTo>
                  <a:pt x="1877" y="88"/>
                  <a:pt x="1847" y="82"/>
                  <a:pt x="1838" y="82"/>
                </a:cubicBezTo>
                <a:cubicBezTo>
                  <a:pt x="1829" y="82"/>
                  <a:pt x="1835" y="76"/>
                  <a:pt x="1842" y="76"/>
                </a:cubicBezTo>
                <a:cubicBezTo>
                  <a:pt x="1849" y="76"/>
                  <a:pt x="1847" y="70"/>
                  <a:pt x="1841" y="66"/>
                </a:cubicBezTo>
                <a:cubicBezTo>
                  <a:pt x="1834" y="63"/>
                  <a:pt x="1828" y="66"/>
                  <a:pt x="1825" y="73"/>
                </a:cubicBezTo>
                <a:cubicBezTo>
                  <a:pt x="1823" y="81"/>
                  <a:pt x="1833" y="82"/>
                  <a:pt x="1814" y="82"/>
                </a:cubicBezTo>
                <a:cubicBezTo>
                  <a:pt x="1794" y="82"/>
                  <a:pt x="1780" y="82"/>
                  <a:pt x="1757" y="77"/>
                </a:cubicBezTo>
                <a:cubicBezTo>
                  <a:pt x="1734" y="73"/>
                  <a:pt x="1726" y="73"/>
                  <a:pt x="1707" y="72"/>
                </a:cubicBezTo>
                <a:cubicBezTo>
                  <a:pt x="1687" y="72"/>
                  <a:pt x="1689" y="63"/>
                  <a:pt x="1669" y="63"/>
                </a:cubicBezTo>
                <a:cubicBezTo>
                  <a:pt x="1649" y="63"/>
                  <a:pt x="1655" y="56"/>
                  <a:pt x="1647" y="46"/>
                </a:cubicBezTo>
                <a:cubicBezTo>
                  <a:pt x="1639" y="37"/>
                  <a:pt x="1634" y="40"/>
                  <a:pt x="1609" y="40"/>
                </a:cubicBezTo>
                <a:cubicBezTo>
                  <a:pt x="1584" y="40"/>
                  <a:pt x="1597" y="50"/>
                  <a:pt x="1602" y="51"/>
                </a:cubicBezTo>
                <a:cubicBezTo>
                  <a:pt x="1607" y="53"/>
                  <a:pt x="1621" y="57"/>
                  <a:pt x="1630" y="66"/>
                </a:cubicBezTo>
                <a:cubicBezTo>
                  <a:pt x="1639" y="74"/>
                  <a:pt x="1613" y="71"/>
                  <a:pt x="1602" y="72"/>
                </a:cubicBezTo>
                <a:cubicBezTo>
                  <a:pt x="1591" y="72"/>
                  <a:pt x="1592" y="66"/>
                  <a:pt x="1580" y="58"/>
                </a:cubicBezTo>
                <a:cubicBezTo>
                  <a:pt x="1567" y="50"/>
                  <a:pt x="1536" y="55"/>
                  <a:pt x="1518" y="54"/>
                </a:cubicBezTo>
                <a:cubicBezTo>
                  <a:pt x="1500" y="53"/>
                  <a:pt x="1500" y="54"/>
                  <a:pt x="1493" y="41"/>
                </a:cubicBezTo>
                <a:cubicBezTo>
                  <a:pt x="1486" y="29"/>
                  <a:pt x="1472" y="35"/>
                  <a:pt x="1453" y="35"/>
                </a:cubicBezTo>
                <a:cubicBezTo>
                  <a:pt x="1435" y="35"/>
                  <a:pt x="1425" y="26"/>
                  <a:pt x="1415" y="20"/>
                </a:cubicBezTo>
                <a:cubicBezTo>
                  <a:pt x="1406" y="14"/>
                  <a:pt x="1392" y="13"/>
                  <a:pt x="1372" y="10"/>
                </a:cubicBezTo>
                <a:cubicBezTo>
                  <a:pt x="1351" y="7"/>
                  <a:pt x="1362" y="23"/>
                  <a:pt x="1370" y="24"/>
                </a:cubicBezTo>
                <a:cubicBezTo>
                  <a:pt x="1370" y="24"/>
                  <a:pt x="1378" y="27"/>
                  <a:pt x="1387" y="28"/>
                </a:cubicBezTo>
                <a:cubicBezTo>
                  <a:pt x="1395" y="29"/>
                  <a:pt x="1413" y="29"/>
                  <a:pt x="1422" y="40"/>
                </a:cubicBezTo>
                <a:cubicBezTo>
                  <a:pt x="1431" y="51"/>
                  <a:pt x="1394" y="47"/>
                  <a:pt x="1377" y="56"/>
                </a:cubicBezTo>
                <a:cubicBezTo>
                  <a:pt x="1360" y="66"/>
                  <a:pt x="1346" y="61"/>
                  <a:pt x="1335" y="66"/>
                </a:cubicBezTo>
                <a:cubicBezTo>
                  <a:pt x="1323" y="72"/>
                  <a:pt x="1341" y="80"/>
                  <a:pt x="1345" y="91"/>
                </a:cubicBezTo>
                <a:cubicBezTo>
                  <a:pt x="1349" y="102"/>
                  <a:pt x="1345" y="102"/>
                  <a:pt x="1337" y="104"/>
                </a:cubicBezTo>
                <a:cubicBezTo>
                  <a:pt x="1330" y="107"/>
                  <a:pt x="1340" y="93"/>
                  <a:pt x="1336" y="88"/>
                </a:cubicBezTo>
                <a:cubicBezTo>
                  <a:pt x="1333" y="84"/>
                  <a:pt x="1320" y="62"/>
                  <a:pt x="1310" y="56"/>
                </a:cubicBezTo>
                <a:cubicBezTo>
                  <a:pt x="1300" y="49"/>
                  <a:pt x="1302" y="61"/>
                  <a:pt x="1303" y="71"/>
                </a:cubicBezTo>
                <a:cubicBezTo>
                  <a:pt x="1305" y="80"/>
                  <a:pt x="1308" y="80"/>
                  <a:pt x="1310" y="87"/>
                </a:cubicBezTo>
                <a:cubicBezTo>
                  <a:pt x="1313" y="93"/>
                  <a:pt x="1299" y="87"/>
                  <a:pt x="1293" y="82"/>
                </a:cubicBezTo>
                <a:cubicBezTo>
                  <a:pt x="1286" y="77"/>
                  <a:pt x="1264" y="88"/>
                  <a:pt x="1254" y="83"/>
                </a:cubicBezTo>
                <a:cubicBezTo>
                  <a:pt x="1244" y="78"/>
                  <a:pt x="1257" y="80"/>
                  <a:pt x="1257" y="75"/>
                </a:cubicBezTo>
                <a:cubicBezTo>
                  <a:pt x="1257" y="70"/>
                  <a:pt x="1245" y="74"/>
                  <a:pt x="1242" y="66"/>
                </a:cubicBezTo>
                <a:cubicBezTo>
                  <a:pt x="1239" y="59"/>
                  <a:pt x="1263" y="50"/>
                  <a:pt x="1278" y="47"/>
                </a:cubicBezTo>
                <a:cubicBezTo>
                  <a:pt x="1293" y="45"/>
                  <a:pt x="1292" y="45"/>
                  <a:pt x="1292" y="37"/>
                </a:cubicBezTo>
                <a:cubicBezTo>
                  <a:pt x="1292" y="29"/>
                  <a:pt x="1265" y="32"/>
                  <a:pt x="1242" y="43"/>
                </a:cubicBezTo>
                <a:cubicBezTo>
                  <a:pt x="1219" y="54"/>
                  <a:pt x="1225" y="61"/>
                  <a:pt x="1222" y="69"/>
                </a:cubicBezTo>
                <a:cubicBezTo>
                  <a:pt x="1218" y="77"/>
                  <a:pt x="1229" y="77"/>
                  <a:pt x="1234" y="82"/>
                </a:cubicBezTo>
                <a:cubicBezTo>
                  <a:pt x="1240" y="86"/>
                  <a:pt x="1229" y="88"/>
                  <a:pt x="1218" y="91"/>
                </a:cubicBezTo>
                <a:cubicBezTo>
                  <a:pt x="1208" y="94"/>
                  <a:pt x="1206" y="91"/>
                  <a:pt x="1194" y="95"/>
                </a:cubicBezTo>
                <a:cubicBezTo>
                  <a:pt x="1182" y="99"/>
                  <a:pt x="1189" y="104"/>
                  <a:pt x="1179" y="109"/>
                </a:cubicBezTo>
                <a:cubicBezTo>
                  <a:pt x="1169" y="113"/>
                  <a:pt x="1170" y="113"/>
                  <a:pt x="1161" y="116"/>
                </a:cubicBezTo>
                <a:cubicBezTo>
                  <a:pt x="1153" y="120"/>
                  <a:pt x="1163" y="104"/>
                  <a:pt x="1175" y="102"/>
                </a:cubicBezTo>
                <a:cubicBezTo>
                  <a:pt x="1186" y="100"/>
                  <a:pt x="1183" y="93"/>
                  <a:pt x="1180" y="91"/>
                </a:cubicBezTo>
                <a:cubicBezTo>
                  <a:pt x="1176" y="88"/>
                  <a:pt x="1154" y="82"/>
                  <a:pt x="1131" y="75"/>
                </a:cubicBezTo>
                <a:cubicBezTo>
                  <a:pt x="1107" y="68"/>
                  <a:pt x="1069" y="77"/>
                  <a:pt x="1057" y="83"/>
                </a:cubicBezTo>
                <a:cubicBezTo>
                  <a:pt x="1044" y="89"/>
                  <a:pt x="1045" y="93"/>
                  <a:pt x="1043" y="102"/>
                </a:cubicBezTo>
                <a:cubicBezTo>
                  <a:pt x="1042" y="110"/>
                  <a:pt x="1013" y="123"/>
                  <a:pt x="999" y="130"/>
                </a:cubicBezTo>
                <a:cubicBezTo>
                  <a:pt x="984" y="138"/>
                  <a:pt x="997" y="148"/>
                  <a:pt x="1001" y="155"/>
                </a:cubicBezTo>
                <a:cubicBezTo>
                  <a:pt x="1005" y="162"/>
                  <a:pt x="1015" y="158"/>
                  <a:pt x="1027" y="155"/>
                </a:cubicBezTo>
                <a:cubicBezTo>
                  <a:pt x="1038" y="151"/>
                  <a:pt x="1037" y="166"/>
                  <a:pt x="1038" y="171"/>
                </a:cubicBezTo>
                <a:cubicBezTo>
                  <a:pt x="1040" y="176"/>
                  <a:pt x="1047" y="177"/>
                  <a:pt x="1058" y="172"/>
                </a:cubicBezTo>
                <a:cubicBezTo>
                  <a:pt x="1069" y="167"/>
                  <a:pt x="1066" y="155"/>
                  <a:pt x="1066" y="148"/>
                </a:cubicBezTo>
                <a:cubicBezTo>
                  <a:pt x="1066" y="141"/>
                  <a:pt x="1064" y="138"/>
                  <a:pt x="1071" y="129"/>
                </a:cubicBezTo>
                <a:cubicBezTo>
                  <a:pt x="1079" y="120"/>
                  <a:pt x="1085" y="114"/>
                  <a:pt x="1092" y="109"/>
                </a:cubicBezTo>
                <a:cubicBezTo>
                  <a:pt x="1099" y="105"/>
                  <a:pt x="1098" y="113"/>
                  <a:pt x="1088" y="121"/>
                </a:cubicBezTo>
                <a:cubicBezTo>
                  <a:pt x="1078" y="130"/>
                  <a:pt x="1085" y="132"/>
                  <a:pt x="1090" y="142"/>
                </a:cubicBezTo>
                <a:cubicBezTo>
                  <a:pt x="1095" y="152"/>
                  <a:pt x="1105" y="142"/>
                  <a:pt x="1117" y="141"/>
                </a:cubicBezTo>
                <a:cubicBezTo>
                  <a:pt x="1130" y="139"/>
                  <a:pt x="1107" y="151"/>
                  <a:pt x="1097" y="151"/>
                </a:cubicBezTo>
                <a:cubicBezTo>
                  <a:pt x="1088" y="151"/>
                  <a:pt x="1097" y="162"/>
                  <a:pt x="1091" y="162"/>
                </a:cubicBezTo>
                <a:cubicBezTo>
                  <a:pt x="1085" y="162"/>
                  <a:pt x="1085" y="166"/>
                  <a:pt x="1084" y="176"/>
                </a:cubicBezTo>
                <a:cubicBezTo>
                  <a:pt x="1083" y="186"/>
                  <a:pt x="1080" y="183"/>
                  <a:pt x="1073" y="186"/>
                </a:cubicBezTo>
                <a:cubicBezTo>
                  <a:pt x="1066" y="189"/>
                  <a:pt x="1056" y="189"/>
                  <a:pt x="1045" y="187"/>
                </a:cubicBezTo>
                <a:cubicBezTo>
                  <a:pt x="1034" y="184"/>
                  <a:pt x="1035" y="174"/>
                  <a:pt x="1027" y="167"/>
                </a:cubicBezTo>
                <a:cubicBezTo>
                  <a:pt x="1020" y="161"/>
                  <a:pt x="1018" y="171"/>
                  <a:pt x="1018" y="175"/>
                </a:cubicBezTo>
                <a:cubicBezTo>
                  <a:pt x="1018" y="179"/>
                  <a:pt x="1011" y="189"/>
                  <a:pt x="1007" y="189"/>
                </a:cubicBezTo>
                <a:cubicBezTo>
                  <a:pt x="1004" y="189"/>
                  <a:pt x="994" y="199"/>
                  <a:pt x="988" y="207"/>
                </a:cubicBezTo>
                <a:cubicBezTo>
                  <a:pt x="982" y="215"/>
                  <a:pt x="978" y="210"/>
                  <a:pt x="976" y="207"/>
                </a:cubicBezTo>
                <a:cubicBezTo>
                  <a:pt x="974" y="204"/>
                  <a:pt x="980" y="199"/>
                  <a:pt x="977" y="190"/>
                </a:cubicBezTo>
                <a:cubicBezTo>
                  <a:pt x="973" y="182"/>
                  <a:pt x="960" y="175"/>
                  <a:pt x="964" y="156"/>
                </a:cubicBezTo>
                <a:cubicBezTo>
                  <a:pt x="968" y="136"/>
                  <a:pt x="959" y="146"/>
                  <a:pt x="946" y="148"/>
                </a:cubicBezTo>
                <a:cubicBezTo>
                  <a:pt x="932" y="150"/>
                  <a:pt x="928" y="156"/>
                  <a:pt x="927" y="161"/>
                </a:cubicBezTo>
                <a:cubicBezTo>
                  <a:pt x="926" y="166"/>
                  <a:pt x="919" y="176"/>
                  <a:pt x="910" y="185"/>
                </a:cubicBezTo>
                <a:cubicBezTo>
                  <a:pt x="902" y="194"/>
                  <a:pt x="908" y="202"/>
                  <a:pt x="912" y="212"/>
                </a:cubicBezTo>
                <a:cubicBezTo>
                  <a:pt x="916" y="222"/>
                  <a:pt x="927" y="209"/>
                  <a:pt x="931" y="200"/>
                </a:cubicBezTo>
                <a:cubicBezTo>
                  <a:pt x="934" y="192"/>
                  <a:pt x="938" y="188"/>
                  <a:pt x="943" y="192"/>
                </a:cubicBezTo>
                <a:cubicBezTo>
                  <a:pt x="948" y="196"/>
                  <a:pt x="936" y="204"/>
                  <a:pt x="934" y="214"/>
                </a:cubicBezTo>
                <a:cubicBezTo>
                  <a:pt x="932" y="224"/>
                  <a:pt x="937" y="223"/>
                  <a:pt x="949" y="220"/>
                </a:cubicBezTo>
                <a:cubicBezTo>
                  <a:pt x="961" y="216"/>
                  <a:pt x="955" y="214"/>
                  <a:pt x="964" y="218"/>
                </a:cubicBezTo>
                <a:cubicBezTo>
                  <a:pt x="973" y="222"/>
                  <a:pt x="956" y="226"/>
                  <a:pt x="945" y="226"/>
                </a:cubicBezTo>
                <a:cubicBezTo>
                  <a:pt x="934" y="227"/>
                  <a:pt x="938" y="235"/>
                  <a:pt x="947" y="242"/>
                </a:cubicBezTo>
                <a:cubicBezTo>
                  <a:pt x="957" y="248"/>
                  <a:pt x="952" y="258"/>
                  <a:pt x="947" y="259"/>
                </a:cubicBezTo>
                <a:cubicBezTo>
                  <a:pt x="941" y="260"/>
                  <a:pt x="930" y="262"/>
                  <a:pt x="913" y="265"/>
                </a:cubicBezTo>
                <a:cubicBezTo>
                  <a:pt x="896" y="268"/>
                  <a:pt x="911" y="282"/>
                  <a:pt x="908" y="290"/>
                </a:cubicBezTo>
                <a:cubicBezTo>
                  <a:pt x="904" y="297"/>
                  <a:pt x="904" y="314"/>
                  <a:pt x="911" y="315"/>
                </a:cubicBezTo>
                <a:cubicBezTo>
                  <a:pt x="919" y="316"/>
                  <a:pt x="919" y="328"/>
                  <a:pt x="915" y="332"/>
                </a:cubicBezTo>
                <a:cubicBezTo>
                  <a:pt x="910" y="337"/>
                  <a:pt x="910" y="341"/>
                  <a:pt x="899" y="348"/>
                </a:cubicBezTo>
                <a:cubicBezTo>
                  <a:pt x="889" y="356"/>
                  <a:pt x="897" y="363"/>
                  <a:pt x="894" y="373"/>
                </a:cubicBezTo>
                <a:cubicBezTo>
                  <a:pt x="890" y="383"/>
                  <a:pt x="882" y="377"/>
                  <a:pt x="872" y="388"/>
                </a:cubicBezTo>
                <a:cubicBezTo>
                  <a:pt x="862" y="399"/>
                  <a:pt x="857" y="407"/>
                  <a:pt x="850" y="420"/>
                </a:cubicBezTo>
                <a:cubicBezTo>
                  <a:pt x="842" y="433"/>
                  <a:pt x="841" y="433"/>
                  <a:pt x="851" y="449"/>
                </a:cubicBezTo>
                <a:cubicBezTo>
                  <a:pt x="860" y="464"/>
                  <a:pt x="851" y="468"/>
                  <a:pt x="843" y="481"/>
                </a:cubicBezTo>
                <a:cubicBezTo>
                  <a:pt x="835" y="495"/>
                  <a:pt x="846" y="496"/>
                  <a:pt x="849" y="508"/>
                </a:cubicBezTo>
                <a:cubicBezTo>
                  <a:pt x="852" y="519"/>
                  <a:pt x="859" y="517"/>
                  <a:pt x="862" y="529"/>
                </a:cubicBezTo>
                <a:cubicBezTo>
                  <a:pt x="864" y="540"/>
                  <a:pt x="867" y="544"/>
                  <a:pt x="879" y="552"/>
                </a:cubicBezTo>
                <a:cubicBezTo>
                  <a:pt x="891" y="561"/>
                  <a:pt x="903" y="572"/>
                  <a:pt x="909" y="570"/>
                </a:cubicBezTo>
                <a:cubicBezTo>
                  <a:pt x="915" y="567"/>
                  <a:pt x="924" y="561"/>
                  <a:pt x="943" y="561"/>
                </a:cubicBezTo>
                <a:cubicBezTo>
                  <a:pt x="963" y="562"/>
                  <a:pt x="956" y="553"/>
                  <a:pt x="976" y="550"/>
                </a:cubicBezTo>
                <a:cubicBezTo>
                  <a:pt x="996" y="546"/>
                  <a:pt x="985" y="552"/>
                  <a:pt x="988" y="558"/>
                </a:cubicBezTo>
                <a:cubicBezTo>
                  <a:pt x="990" y="564"/>
                  <a:pt x="1001" y="570"/>
                  <a:pt x="1016" y="571"/>
                </a:cubicBezTo>
                <a:cubicBezTo>
                  <a:pt x="1032" y="572"/>
                  <a:pt x="1019" y="590"/>
                  <a:pt x="1018" y="602"/>
                </a:cubicBezTo>
                <a:cubicBezTo>
                  <a:pt x="1017" y="614"/>
                  <a:pt x="1018" y="614"/>
                  <a:pt x="1026" y="624"/>
                </a:cubicBezTo>
                <a:cubicBezTo>
                  <a:pt x="1033" y="634"/>
                  <a:pt x="1043" y="657"/>
                  <a:pt x="1046" y="668"/>
                </a:cubicBezTo>
                <a:cubicBezTo>
                  <a:pt x="1048" y="680"/>
                  <a:pt x="1043" y="694"/>
                  <a:pt x="1037" y="705"/>
                </a:cubicBezTo>
                <a:cubicBezTo>
                  <a:pt x="1030" y="715"/>
                  <a:pt x="1032" y="741"/>
                  <a:pt x="1047" y="759"/>
                </a:cubicBezTo>
                <a:cubicBezTo>
                  <a:pt x="1061" y="778"/>
                  <a:pt x="1053" y="777"/>
                  <a:pt x="1053" y="796"/>
                </a:cubicBezTo>
                <a:cubicBezTo>
                  <a:pt x="1053" y="816"/>
                  <a:pt x="1063" y="812"/>
                  <a:pt x="1070" y="823"/>
                </a:cubicBezTo>
                <a:cubicBezTo>
                  <a:pt x="1078" y="834"/>
                  <a:pt x="1075" y="854"/>
                  <a:pt x="1081" y="865"/>
                </a:cubicBezTo>
                <a:cubicBezTo>
                  <a:pt x="1088" y="876"/>
                  <a:pt x="1100" y="866"/>
                  <a:pt x="1113" y="861"/>
                </a:cubicBezTo>
                <a:cubicBezTo>
                  <a:pt x="1127" y="856"/>
                  <a:pt x="1133" y="858"/>
                  <a:pt x="1149" y="846"/>
                </a:cubicBezTo>
                <a:cubicBezTo>
                  <a:pt x="1165" y="834"/>
                  <a:pt x="1177" y="811"/>
                  <a:pt x="1177" y="804"/>
                </a:cubicBezTo>
                <a:cubicBezTo>
                  <a:pt x="1177" y="797"/>
                  <a:pt x="1182" y="795"/>
                  <a:pt x="1191" y="791"/>
                </a:cubicBezTo>
                <a:cubicBezTo>
                  <a:pt x="1199" y="788"/>
                  <a:pt x="1197" y="766"/>
                  <a:pt x="1197" y="760"/>
                </a:cubicBezTo>
                <a:cubicBezTo>
                  <a:pt x="1196" y="754"/>
                  <a:pt x="1198" y="749"/>
                  <a:pt x="1202" y="746"/>
                </a:cubicBezTo>
                <a:cubicBezTo>
                  <a:pt x="1205" y="742"/>
                  <a:pt x="1226" y="722"/>
                  <a:pt x="1234" y="714"/>
                </a:cubicBezTo>
                <a:cubicBezTo>
                  <a:pt x="1241" y="705"/>
                  <a:pt x="1234" y="694"/>
                  <a:pt x="1233" y="680"/>
                </a:cubicBezTo>
                <a:cubicBezTo>
                  <a:pt x="1231" y="667"/>
                  <a:pt x="1226" y="662"/>
                  <a:pt x="1226" y="646"/>
                </a:cubicBezTo>
                <a:cubicBezTo>
                  <a:pt x="1226" y="630"/>
                  <a:pt x="1221" y="631"/>
                  <a:pt x="1249" y="605"/>
                </a:cubicBezTo>
                <a:cubicBezTo>
                  <a:pt x="1277" y="579"/>
                  <a:pt x="1303" y="538"/>
                  <a:pt x="1305" y="529"/>
                </a:cubicBezTo>
                <a:cubicBezTo>
                  <a:pt x="1308" y="519"/>
                  <a:pt x="1307" y="512"/>
                  <a:pt x="1305" y="505"/>
                </a:cubicBezTo>
                <a:cubicBezTo>
                  <a:pt x="1303" y="498"/>
                  <a:pt x="1267" y="512"/>
                  <a:pt x="1259" y="512"/>
                </a:cubicBezTo>
                <a:cubicBezTo>
                  <a:pt x="1250" y="512"/>
                  <a:pt x="1235" y="493"/>
                  <a:pt x="1234" y="487"/>
                </a:cubicBezTo>
                <a:cubicBezTo>
                  <a:pt x="1232" y="480"/>
                  <a:pt x="1219" y="473"/>
                  <a:pt x="1208" y="463"/>
                </a:cubicBezTo>
                <a:cubicBezTo>
                  <a:pt x="1197" y="453"/>
                  <a:pt x="1206" y="439"/>
                  <a:pt x="1197" y="428"/>
                </a:cubicBezTo>
                <a:cubicBezTo>
                  <a:pt x="1189" y="417"/>
                  <a:pt x="1185" y="401"/>
                  <a:pt x="1183" y="391"/>
                </a:cubicBezTo>
                <a:cubicBezTo>
                  <a:pt x="1181" y="382"/>
                  <a:pt x="1196" y="398"/>
                  <a:pt x="1207" y="411"/>
                </a:cubicBezTo>
                <a:cubicBezTo>
                  <a:pt x="1218" y="423"/>
                  <a:pt x="1232" y="447"/>
                  <a:pt x="1236" y="455"/>
                </a:cubicBezTo>
                <a:cubicBezTo>
                  <a:pt x="1240" y="464"/>
                  <a:pt x="1244" y="476"/>
                  <a:pt x="1245" y="487"/>
                </a:cubicBezTo>
                <a:cubicBezTo>
                  <a:pt x="1245" y="497"/>
                  <a:pt x="1252" y="498"/>
                  <a:pt x="1262" y="497"/>
                </a:cubicBezTo>
                <a:cubicBezTo>
                  <a:pt x="1272" y="497"/>
                  <a:pt x="1308" y="478"/>
                  <a:pt x="1320" y="472"/>
                </a:cubicBezTo>
                <a:cubicBezTo>
                  <a:pt x="1333" y="466"/>
                  <a:pt x="1348" y="449"/>
                  <a:pt x="1354" y="432"/>
                </a:cubicBezTo>
                <a:cubicBezTo>
                  <a:pt x="1360" y="415"/>
                  <a:pt x="1341" y="417"/>
                  <a:pt x="1333" y="409"/>
                </a:cubicBezTo>
                <a:cubicBezTo>
                  <a:pt x="1325" y="401"/>
                  <a:pt x="1325" y="409"/>
                  <a:pt x="1314" y="412"/>
                </a:cubicBezTo>
                <a:cubicBezTo>
                  <a:pt x="1304" y="414"/>
                  <a:pt x="1296" y="401"/>
                  <a:pt x="1280" y="386"/>
                </a:cubicBezTo>
                <a:cubicBezTo>
                  <a:pt x="1264" y="370"/>
                  <a:pt x="1274" y="375"/>
                  <a:pt x="1277" y="372"/>
                </a:cubicBezTo>
                <a:cubicBezTo>
                  <a:pt x="1281" y="369"/>
                  <a:pt x="1297" y="380"/>
                  <a:pt x="1306" y="391"/>
                </a:cubicBezTo>
                <a:cubicBezTo>
                  <a:pt x="1315" y="401"/>
                  <a:pt x="1317" y="397"/>
                  <a:pt x="1328" y="397"/>
                </a:cubicBezTo>
                <a:cubicBezTo>
                  <a:pt x="1339" y="397"/>
                  <a:pt x="1341" y="402"/>
                  <a:pt x="1356" y="407"/>
                </a:cubicBezTo>
                <a:cubicBezTo>
                  <a:pt x="1370" y="411"/>
                  <a:pt x="1378" y="405"/>
                  <a:pt x="1390" y="406"/>
                </a:cubicBezTo>
                <a:cubicBezTo>
                  <a:pt x="1402" y="407"/>
                  <a:pt x="1400" y="413"/>
                  <a:pt x="1409" y="427"/>
                </a:cubicBezTo>
                <a:cubicBezTo>
                  <a:pt x="1417" y="440"/>
                  <a:pt x="1414" y="436"/>
                  <a:pt x="1432" y="438"/>
                </a:cubicBezTo>
                <a:cubicBezTo>
                  <a:pt x="1451" y="439"/>
                  <a:pt x="1437" y="438"/>
                  <a:pt x="1437" y="449"/>
                </a:cubicBezTo>
                <a:cubicBezTo>
                  <a:pt x="1437" y="461"/>
                  <a:pt x="1439" y="465"/>
                  <a:pt x="1450" y="480"/>
                </a:cubicBezTo>
                <a:cubicBezTo>
                  <a:pt x="1461" y="494"/>
                  <a:pt x="1465" y="521"/>
                  <a:pt x="1468" y="535"/>
                </a:cubicBezTo>
                <a:cubicBezTo>
                  <a:pt x="1472" y="548"/>
                  <a:pt x="1479" y="535"/>
                  <a:pt x="1490" y="535"/>
                </a:cubicBezTo>
                <a:cubicBezTo>
                  <a:pt x="1500" y="535"/>
                  <a:pt x="1490" y="544"/>
                  <a:pt x="1499" y="557"/>
                </a:cubicBezTo>
                <a:cubicBezTo>
                  <a:pt x="1507" y="571"/>
                  <a:pt x="1513" y="553"/>
                  <a:pt x="1513" y="548"/>
                </a:cubicBezTo>
                <a:cubicBezTo>
                  <a:pt x="1513" y="543"/>
                  <a:pt x="1508" y="530"/>
                  <a:pt x="1503" y="526"/>
                </a:cubicBezTo>
                <a:cubicBezTo>
                  <a:pt x="1498" y="522"/>
                  <a:pt x="1491" y="523"/>
                  <a:pt x="1497" y="516"/>
                </a:cubicBezTo>
                <a:cubicBezTo>
                  <a:pt x="1503" y="509"/>
                  <a:pt x="1498" y="503"/>
                  <a:pt x="1498" y="493"/>
                </a:cubicBezTo>
                <a:cubicBezTo>
                  <a:pt x="1498" y="484"/>
                  <a:pt x="1499" y="477"/>
                  <a:pt x="1503" y="473"/>
                </a:cubicBezTo>
                <a:cubicBezTo>
                  <a:pt x="1507" y="469"/>
                  <a:pt x="1522" y="454"/>
                  <a:pt x="1532" y="443"/>
                </a:cubicBezTo>
                <a:cubicBezTo>
                  <a:pt x="1541" y="432"/>
                  <a:pt x="1548" y="430"/>
                  <a:pt x="1561" y="431"/>
                </a:cubicBezTo>
                <a:cubicBezTo>
                  <a:pt x="1574" y="432"/>
                  <a:pt x="1564" y="433"/>
                  <a:pt x="1571" y="444"/>
                </a:cubicBezTo>
                <a:cubicBezTo>
                  <a:pt x="1579" y="454"/>
                  <a:pt x="1580" y="468"/>
                  <a:pt x="1589" y="478"/>
                </a:cubicBezTo>
                <a:cubicBezTo>
                  <a:pt x="1597" y="488"/>
                  <a:pt x="1598" y="476"/>
                  <a:pt x="1605" y="473"/>
                </a:cubicBezTo>
                <a:cubicBezTo>
                  <a:pt x="1612" y="470"/>
                  <a:pt x="1607" y="483"/>
                  <a:pt x="1612" y="493"/>
                </a:cubicBezTo>
                <a:cubicBezTo>
                  <a:pt x="1617" y="503"/>
                  <a:pt x="1614" y="517"/>
                  <a:pt x="1614" y="526"/>
                </a:cubicBezTo>
                <a:cubicBezTo>
                  <a:pt x="1614" y="535"/>
                  <a:pt x="1625" y="545"/>
                  <a:pt x="1632" y="553"/>
                </a:cubicBezTo>
                <a:cubicBezTo>
                  <a:pt x="1639" y="561"/>
                  <a:pt x="1636" y="566"/>
                  <a:pt x="1632" y="569"/>
                </a:cubicBezTo>
                <a:cubicBezTo>
                  <a:pt x="1628" y="572"/>
                  <a:pt x="1619" y="561"/>
                  <a:pt x="1612" y="554"/>
                </a:cubicBezTo>
                <a:cubicBezTo>
                  <a:pt x="1606" y="547"/>
                  <a:pt x="1596" y="551"/>
                  <a:pt x="1602" y="559"/>
                </a:cubicBezTo>
                <a:cubicBezTo>
                  <a:pt x="1609" y="566"/>
                  <a:pt x="1613" y="580"/>
                  <a:pt x="1621" y="594"/>
                </a:cubicBezTo>
                <a:cubicBezTo>
                  <a:pt x="1628" y="609"/>
                  <a:pt x="1644" y="625"/>
                  <a:pt x="1655" y="641"/>
                </a:cubicBezTo>
                <a:cubicBezTo>
                  <a:pt x="1666" y="656"/>
                  <a:pt x="1702" y="662"/>
                  <a:pt x="1715" y="662"/>
                </a:cubicBezTo>
                <a:cubicBezTo>
                  <a:pt x="1729" y="662"/>
                  <a:pt x="1756" y="674"/>
                  <a:pt x="1769" y="676"/>
                </a:cubicBezTo>
                <a:close/>
                <a:moveTo>
                  <a:pt x="1185" y="349"/>
                </a:moveTo>
                <a:cubicBezTo>
                  <a:pt x="1180" y="359"/>
                  <a:pt x="1177" y="366"/>
                  <a:pt x="1170" y="364"/>
                </a:cubicBezTo>
                <a:cubicBezTo>
                  <a:pt x="1162" y="361"/>
                  <a:pt x="1137" y="362"/>
                  <a:pt x="1124" y="358"/>
                </a:cubicBezTo>
                <a:cubicBezTo>
                  <a:pt x="1112" y="354"/>
                  <a:pt x="1093" y="346"/>
                  <a:pt x="1090" y="355"/>
                </a:cubicBezTo>
                <a:cubicBezTo>
                  <a:pt x="1086" y="364"/>
                  <a:pt x="1098" y="372"/>
                  <a:pt x="1077" y="364"/>
                </a:cubicBezTo>
                <a:cubicBezTo>
                  <a:pt x="1056" y="357"/>
                  <a:pt x="1033" y="348"/>
                  <a:pt x="1031" y="341"/>
                </a:cubicBezTo>
                <a:cubicBezTo>
                  <a:pt x="1028" y="334"/>
                  <a:pt x="1039" y="316"/>
                  <a:pt x="1024" y="316"/>
                </a:cubicBezTo>
                <a:cubicBezTo>
                  <a:pt x="1009" y="316"/>
                  <a:pt x="988" y="315"/>
                  <a:pt x="981" y="320"/>
                </a:cubicBezTo>
                <a:cubicBezTo>
                  <a:pt x="974" y="325"/>
                  <a:pt x="948" y="334"/>
                  <a:pt x="940" y="332"/>
                </a:cubicBezTo>
                <a:cubicBezTo>
                  <a:pt x="932" y="329"/>
                  <a:pt x="920" y="327"/>
                  <a:pt x="934" y="321"/>
                </a:cubicBezTo>
                <a:cubicBezTo>
                  <a:pt x="947" y="315"/>
                  <a:pt x="963" y="318"/>
                  <a:pt x="965" y="310"/>
                </a:cubicBezTo>
                <a:cubicBezTo>
                  <a:pt x="967" y="301"/>
                  <a:pt x="953" y="300"/>
                  <a:pt x="967" y="292"/>
                </a:cubicBezTo>
                <a:cubicBezTo>
                  <a:pt x="980" y="284"/>
                  <a:pt x="975" y="278"/>
                  <a:pt x="984" y="274"/>
                </a:cubicBezTo>
                <a:cubicBezTo>
                  <a:pt x="994" y="269"/>
                  <a:pt x="1006" y="270"/>
                  <a:pt x="1013" y="268"/>
                </a:cubicBezTo>
                <a:cubicBezTo>
                  <a:pt x="1020" y="265"/>
                  <a:pt x="1011" y="263"/>
                  <a:pt x="1024" y="270"/>
                </a:cubicBezTo>
                <a:cubicBezTo>
                  <a:pt x="1037" y="278"/>
                  <a:pt x="1046" y="292"/>
                  <a:pt x="1053" y="293"/>
                </a:cubicBezTo>
                <a:cubicBezTo>
                  <a:pt x="1059" y="294"/>
                  <a:pt x="1064" y="299"/>
                  <a:pt x="1059" y="302"/>
                </a:cubicBezTo>
                <a:cubicBezTo>
                  <a:pt x="1055" y="306"/>
                  <a:pt x="1048" y="308"/>
                  <a:pt x="1046" y="308"/>
                </a:cubicBezTo>
                <a:cubicBezTo>
                  <a:pt x="1043" y="308"/>
                  <a:pt x="1042" y="315"/>
                  <a:pt x="1044" y="316"/>
                </a:cubicBezTo>
                <a:cubicBezTo>
                  <a:pt x="1047" y="316"/>
                  <a:pt x="1053" y="327"/>
                  <a:pt x="1057" y="324"/>
                </a:cubicBezTo>
                <a:cubicBezTo>
                  <a:pt x="1061" y="321"/>
                  <a:pt x="1057" y="316"/>
                  <a:pt x="1064" y="313"/>
                </a:cubicBezTo>
                <a:cubicBezTo>
                  <a:pt x="1072" y="311"/>
                  <a:pt x="1080" y="307"/>
                  <a:pt x="1076" y="302"/>
                </a:cubicBezTo>
                <a:cubicBezTo>
                  <a:pt x="1073" y="297"/>
                  <a:pt x="1069" y="291"/>
                  <a:pt x="1076" y="295"/>
                </a:cubicBezTo>
                <a:cubicBezTo>
                  <a:pt x="1083" y="298"/>
                  <a:pt x="1089" y="296"/>
                  <a:pt x="1081" y="289"/>
                </a:cubicBezTo>
                <a:cubicBezTo>
                  <a:pt x="1074" y="281"/>
                  <a:pt x="1071" y="281"/>
                  <a:pt x="1062" y="274"/>
                </a:cubicBezTo>
                <a:cubicBezTo>
                  <a:pt x="1053" y="268"/>
                  <a:pt x="1043" y="264"/>
                  <a:pt x="1043" y="259"/>
                </a:cubicBezTo>
                <a:cubicBezTo>
                  <a:pt x="1043" y="254"/>
                  <a:pt x="1037" y="245"/>
                  <a:pt x="1046" y="248"/>
                </a:cubicBezTo>
                <a:cubicBezTo>
                  <a:pt x="1055" y="252"/>
                  <a:pt x="1087" y="269"/>
                  <a:pt x="1087" y="276"/>
                </a:cubicBezTo>
                <a:cubicBezTo>
                  <a:pt x="1087" y="283"/>
                  <a:pt x="1096" y="295"/>
                  <a:pt x="1088" y="300"/>
                </a:cubicBezTo>
                <a:cubicBezTo>
                  <a:pt x="1080" y="306"/>
                  <a:pt x="1096" y="308"/>
                  <a:pt x="1099" y="311"/>
                </a:cubicBezTo>
                <a:cubicBezTo>
                  <a:pt x="1102" y="315"/>
                  <a:pt x="1101" y="324"/>
                  <a:pt x="1110" y="322"/>
                </a:cubicBezTo>
                <a:cubicBezTo>
                  <a:pt x="1119" y="321"/>
                  <a:pt x="1126" y="322"/>
                  <a:pt x="1121" y="312"/>
                </a:cubicBezTo>
                <a:cubicBezTo>
                  <a:pt x="1116" y="303"/>
                  <a:pt x="1107" y="299"/>
                  <a:pt x="1116" y="295"/>
                </a:cubicBezTo>
                <a:cubicBezTo>
                  <a:pt x="1124" y="292"/>
                  <a:pt x="1126" y="288"/>
                  <a:pt x="1128" y="302"/>
                </a:cubicBezTo>
                <a:cubicBezTo>
                  <a:pt x="1131" y="316"/>
                  <a:pt x="1128" y="322"/>
                  <a:pt x="1148" y="322"/>
                </a:cubicBezTo>
                <a:cubicBezTo>
                  <a:pt x="1168" y="323"/>
                  <a:pt x="1181" y="317"/>
                  <a:pt x="1184" y="323"/>
                </a:cubicBezTo>
                <a:cubicBezTo>
                  <a:pt x="1186" y="329"/>
                  <a:pt x="1190" y="339"/>
                  <a:pt x="1185" y="349"/>
                </a:cubicBezTo>
                <a:close/>
                <a:moveTo>
                  <a:pt x="1218" y="286"/>
                </a:moveTo>
                <a:cubicBezTo>
                  <a:pt x="1204" y="285"/>
                  <a:pt x="1181" y="281"/>
                  <a:pt x="1170" y="281"/>
                </a:cubicBezTo>
                <a:cubicBezTo>
                  <a:pt x="1160" y="281"/>
                  <a:pt x="1155" y="283"/>
                  <a:pt x="1155" y="283"/>
                </a:cubicBezTo>
                <a:cubicBezTo>
                  <a:pt x="1146" y="281"/>
                  <a:pt x="1124" y="287"/>
                  <a:pt x="1135" y="273"/>
                </a:cubicBezTo>
                <a:cubicBezTo>
                  <a:pt x="1146" y="258"/>
                  <a:pt x="1139" y="240"/>
                  <a:pt x="1153" y="245"/>
                </a:cubicBezTo>
                <a:cubicBezTo>
                  <a:pt x="1166" y="250"/>
                  <a:pt x="1167" y="269"/>
                  <a:pt x="1176" y="258"/>
                </a:cubicBezTo>
                <a:cubicBezTo>
                  <a:pt x="1184" y="246"/>
                  <a:pt x="1193" y="232"/>
                  <a:pt x="1196" y="242"/>
                </a:cubicBezTo>
                <a:cubicBezTo>
                  <a:pt x="1198" y="251"/>
                  <a:pt x="1184" y="258"/>
                  <a:pt x="1202" y="266"/>
                </a:cubicBezTo>
                <a:cubicBezTo>
                  <a:pt x="1219" y="274"/>
                  <a:pt x="1231" y="287"/>
                  <a:pt x="1218" y="286"/>
                </a:cubicBezTo>
                <a:close/>
                <a:moveTo>
                  <a:pt x="1298" y="317"/>
                </a:moveTo>
                <a:cubicBezTo>
                  <a:pt x="1286" y="317"/>
                  <a:pt x="1271" y="315"/>
                  <a:pt x="1271" y="308"/>
                </a:cubicBezTo>
                <a:cubicBezTo>
                  <a:pt x="1271" y="301"/>
                  <a:pt x="1271" y="292"/>
                  <a:pt x="1271" y="292"/>
                </a:cubicBezTo>
                <a:cubicBezTo>
                  <a:pt x="1264" y="276"/>
                  <a:pt x="1255" y="273"/>
                  <a:pt x="1255" y="262"/>
                </a:cubicBezTo>
                <a:cubicBezTo>
                  <a:pt x="1255" y="251"/>
                  <a:pt x="1262" y="242"/>
                  <a:pt x="1276" y="242"/>
                </a:cubicBezTo>
                <a:cubicBezTo>
                  <a:pt x="1289" y="242"/>
                  <a:pt x="1296" y="240"/>
                  <a:pt x="1286" y="252"/>
                </a:cubicBezTo>
                <a:cubicBezTo>
                  <a:pt x="1276" y="263"/>
                  <a:pt x="1266" y="264"/>
                  <a:pt x="1280" y="283"/>
                </a:cubicBezTo>
                <a:cubicBezTo>
                  <a:pt x="1293" y="301"/>
                  <a:pt x="1311" y="317"/>
                  <a:pt x="1298" y="317"/>
                </a:cubicBezTo>
                <a:close/>
                <a:moveTo>
                  <a:pt x="1756" y="431"/>
                </a:moveTo>
                <a:cubicBezTo>
                  <a:pt x="1762" y="433"/>
                  <a:pt x="1764" y="405"/>
                  <a:pt x="1752" y="409"/>
                </a:cubicBezTo>
                <a:cubicBezTo>
                  <a:pt x="1739" y="413"/>
                  <a:pt x="1748" y="429"/>
                  <a:pt x="1756" y="431"/>
                </a:cubicBezTo>
                <a:close/>
                <a:moveTo>
                  <a:pt x="1773" y="511"/>
                </a:moveTo>
                <a:cubicBezTo>
                  <a:pt x="1778" y="515"/>
                  <a:pt x="1779" y="522"/>
                  <a:pt x="1778" y="532"/>
                </a:cubicBezTo>
                <a:cubicBezTo>
                  <a:pt x="1777" y="543"/>
                  <a:pt x="1768" y="542"/>
                  <a:pt x="1784" y="548"/>
                </a:cubicBezTo>
                <a:cubicBezTo>
                  <a:pt x="1800" y="555"/>
                  <a:pt x="1819" y="566"/>
                  <a:pt x="1814" y="545"/>
                </a:cubicBezTo>
                <a:cubicBezTo>
                  <a:pt x="1809" y="525"/>
                  <a:pt x="1813" y="522"/>
                  <a:pt x="1796" y="506"/>
                </a:cubicBezTo>
                <a:cubicBezTo>
                  <a:pt x="1779" y="490"/>
                  <a:pt x="1778" y="500"/>
                  <a:pt x="1776" y="487"/>
                </a:cubicBezTo>
                <a:cubicBezTo>
                  <a:pt x="1774" y="474"/>
                  <a:pt x="1770" y="449"/>
                  <a:pt x="1763" y="458"/>
                </a:cubicBezTo>
                <a:cubicBezTo>
                  <a:pt x="1757" y="467"/>
                  <a:pt x="1753" y="470"/>
                  <a:pt x="1759" y="484"/>
                </a:cubicBezTo>
                <a:cubicBezTo>
                  <a:pt x="1766" y="498"/>
                  <a:pt x="1767" y="508"/>
                  <a:pt x="1773" y="511"/>
                </a:cubicBezTo>
                <a:close/>
                <a:moveTo>
                  <a:pt x="1737" y="545"/>
                </a:moveTo>
                <a:cubicBezTo>
                  <a:pt x="1731" y="552"/>
                  <a:pt x="1720" y="568"/>
                  <a:pt x="1712" y="574"/>
                </a:cubicBezTo>
                <a:cubicBezTo>
                  <a:pt x="1704" y="580"/>
                  <a:pt x="1691" y="572"/>
                  <a:pt x="1692" y="585"/>
                </a:cubicBezTo>
                <a:cubicBezTo>
                  <a:pt x="1693" y="598"/>
                  <a:pt x="1694" y="604"/>
                  <a:pt x="1695" y="614"/>
                </a:cubicBezTo>
                <a:cubicBezTo>
                  <a:pt x="1696" y="623"/>
                  <a:pt x="1698" y="629"/>
                  <a:pt x="1712" y="629"/>
                </a:cubicBezTo>
                <a:cubicBezTo>
                  <a:pt x="1726" y="629"/>
                  <a:pt x="1733" y="633"/>
                  <a:pt x="1738" y="632"/>
                </a:cubicBezTo>
                <a:cubicBezTo>
                  <a:pt x="1742" y="630"/>
                  <a:pt x="1741" y="621"/>
                  <a:pt x="1747" y="610"/>
                </a:cubicBezTo>
                <a:cubicBezTo>
                  <a:pt x="1753" y="598"/>
                  <a:pt x="1762" y="601"/>
                  <a:pt x="1758" y="593"/>
                </a:cubicBezTo>
                <a:cubicBezTo>
                  <a:pt x="1755" y="584"/>
                  <a:pt x="1755" y="586"/>
                  <a:pt x="1755" y="578"/>
                </a:cubicBezTo>
                <a:cubicBezTo>
                  <a:pt x="1755" y="569"/>
                  <a:pt x="1759" y="575"/>
                  <a:pt x="1757" y="561"/>
                </a:cubicBezTo>
                <a:cubicBezTo>
                  <a:pt x="1754" y="546"/>
                  <a:pt x="1743" y="536"/>
                  <a:pt x="1737" y="545"/>
                </a:cubicBezTo>
                <a:close/>
                <a:moveTo>
                  <a:pt x="1936" y="632"/>
                </a:moveTo>
                <a:cubicBezTo>
                  <a:pt x="1924" y="619"/>
                  <a:pt x="1903" y="610"/>
                  <a:pt x="1895" y="611"/>
                </a:cubicBezTo>
                <a:cubicBezTo>
                  <a:pt x="1886" y="612"/>
                  <a:pt x="1879" y="625"/>
                  <a:pt x="1874" y="620"/>
                </a:cubicBezTo>
                <a:cubicBezTo>
                  <a:pt x="1869" y="615"/>
                  <a:pt x="1855" y="593"/>
                  <a:pt x="1847" y="599"/>
                </a:cubicBezTo>
                <a:cubicBezTo>
                  <a:pt x="1840" y="606"/>
                  <a:pt x="1848" y="614"/>
                  <a:pt x="1839" y="614"/>
                </a:cubicBezTo>
                <a:cubicBezTo>
                  <a:pt x="1829" y="614"/>
                  <a:pt x="1827" y="625"/>
                  <a:pt x="1825" y="610"/>
                </a:cubicBezTo>
                <a:cubicBezTo>
                  <a:pt x="1823" y="595"/>
                  <a:pt x="1815" y="587"/>
                  <a:pt x="1813" y="598"/>
                </a:cubicBezTo>
                <a:cubicBezTo>
                  <a:pt x="1811" y="610"/>
                  <a:pt x="1810" y="617"/>
                  <a:pt x="1806" y="609"/>
                </a:cubicBezTo>
                <a:cubicBezTo>
                  <a:pt x="1801" y="600"/>
                  <a:pt x="1798" y="606"/>
                  <a:pt x="1798" y="597"/>
                </a:cubicBezTo>
                <a:cubicBezTo>
                  <a:pt x="1798" y="589"/>
                  <a:pt x="1779" y="580"/>
                  <a:pt x="1772" y="589"/>
                </a:cubicBezTo>
                <a:cubicBezTo>
                  <a:pt x="1767" y="595"/>
                  <a:pt x="1765" y="596"/>
                  <a:pt x="1763" y="609"/>
                </a:cubicBezTo>
                <a:cubicBezTo>
                  <a:pt x="1761" y="622"/>
                  <a:pt x="1757" y="643"/>
                  <a:pt x="1767" y="637"/>
                </a:cubicBezTo>
                <a:cubicBezTo>
                  <a:pt x="1777" y="632"/>
                  <a:pt x="1779" y="636"/>
                  <a:pt x="1784" y="630"/>
                </a:cubicBezTo>
                <a:cubicBezTo>
                  <a:pt x="1789" y="623"/>
                  <a:pt x="1794" y="619"/>
                  <a:pt x="1803" y="623"/>
                </a:cubicBezTo>
                <a:cubicBezTo>
                  <a:pt x="1811" y="627"/>
                  <a:pt x="1808" y="627"/>
                  <a:pt x="1823" y="625"/>
                </a:cubicBezTo>
                <a:cubicBezTo>
                  <a:pt x="1838" y="623"/>
                  <a:pt x="1845" y="623"/>
                  <a:pt x="1856" y="630"/>
                </a:cubicBezTo>
                <a:cubicBezTo>
                  <a:pt x="1866" y="636"/>
                  <a:pt x="1887" y="632"/>
                  <a:pt x="1887" y="639"/>
                </a:cubicBezTo>
                <a:cubicBezTo>
                  <a:pt x="1887" y="646"/>
                  <a:pt x="1865" y="650"/>
                  <a:pt x="1887" y="657"/>
                </a:cubicBezTo>
                <a:cubicBezTo>
                  <a:pt x="1909" y="664"/>
                  <a:pt x="1914" y="679"/>
                  <a:pt x="1920" y="671"/>
                </a:cubicBezTo>
                <a:cubicBezTo>
                  <a:pt x="1927" y="664"/>
                  <a:pt x="1936" y="653"/>
                  <a:pt x="1943" y="661"/>
                </a:cubicBezTo>
                <a:cubicBezTo>
                  <a:pt x="1949" y="668"/>
                  <a:pt x="1975" y="689"/>
                  <a:pt x="1970" y="678"/>
                </a:cubicBezTo>
                <a:cubicBezTo>
                  <a:pt x="1966" y="667"/>
                  <a:pt x="1967" y="656"/>
                  <a:pt x="1982" y="644"/>
                </a:cubicBezTo>
                <a:cubicBezTo>
                  <a:pt x="1997" y="632"/>
                  <a:pt x="1993" y="626"/>
                  <a:pt x="1986" y="626"/>
                </a:cubicBezTo>
                <a:cubicBezTo>
                  <a:pt x="1980" y="626"/>
                  <a:pt x="1980" y="634"/>
                  <a:pt x="1965" y="636"/>
                </a:cubicBezTo>
                <a:cubicBezTo>
                  <a:pt x="1949" y="638"/>
                  <a:pt x="1949" y="646"/>
                  <a:pt x="1936" y="632"/>
                </a:cubicBezTo>
                <a:close/>
                <a:moveTo>
                  <a:pt x="1943" y="755"/>
                </a:moveTo>
                <a:cubicBezTo>
                  <a:pt x="1934" y="733"/>
                  <a:pt x="1934" y="716"/>
                  <a:pt x="1930" y="706"/>
                </a:cubicBezTo>
                <a:cubicBezTo>
                  <a:pt x="1925" y="697"/>
                  <a:pt x="1929" y="685"/>
                  <a:pt x="1914" y="685"/>
                </a:cubicBezTo>
                <a:cubicBezTo>
                  <a:pt x="1909" y="685"/>
                  <a:pt x="1909" y="689"/>
                  <a:pt x="1904" y="702"/>
                </a:cubicBezTo>
                <a:cubicBezTo>
                  <a:pt x="1899" y="714"/>
                  <a:pt x="1905" y="737"/>
                  <a:pt x="1893" y="734"/>
                </a:cubicBezTo>
                <a:cubicBezTo>
                  <a:pt x="1880" y="731"/>
                  <a:pt x="1875" y="725"/>
                  <a:pt x="1872" y="713"/>
                </a:cubicBezTo>
                <a:cubicBezTo>
                  <a:pt x="1869" y="701"/>
                  <a:pt x="1876" y="689"/>
                  <a:pt x="1866" y="689"/>
                </a:cubicBezTo>
                <a:cubicBezTo>
                  <a:pt x="1857" y="689"/>
                  <a:pt x="1830" y="683"/>
                  <a:pt x="1824" y="693"/>
                </a:cubicBezTo>
                <a:cubicBezTo>
                  <a:pt x="1817" y="703"/>
                  <a:pt x="1826" y="707"/>
                  <a:pt x="1811" y="707"/>
                </a:cubicBezTo>
                <a:cubicBezTo>
                  <a:pt x="1797" y="707"/>
                  <a:pt x="1792" y="707"/>
                  <a:pt x="1784" y="717"/>
                </a:cubicBezTo>
                <a:cubicBezTo>
                  <a:pt x="1776" y="726"/>
                  <a:pt x="1766" y="753"/>
                  <a:pt x="1725" y="755"/>
                </a:cubicBezTo>
                <a:cubicBezTo>
                  <a:pt x="1685" y="756"/>
                  <a:pt x="1705" y="778"/>
                  <a:pt x="1705" y="802"/>
                </a:cubicBezTo>
                <a:cubicBezTo>
                  <a:pt x="1705" y="825"/>
                  <a:pt x="1684" y="840"/>
                  <a:pt x="1693" y="848"/>
                </a:cubicBezTo>
                <a:cubicBezTo>
                  <a:pt x="1703" y="857"/>
                  <a:pt x="1690" y="868"/>
                  <a:pt x="1710" y="861"/>
                </a:cubicBezTo>
                <a:cubicBezTo>
                  <a:pt x="1730" y="855"/>
                  <a:pt x="1748" y="853"/>
                  <a:pt x="1779" y="848"/>
                </a:cubicBezTo>
                <a:cubicBezTo>
                  <a:pt x="1810" y="843"/>
                  <a:pt x="1825" y="842"/>
                  <a:pt x="1826" y="857"/>
                </a:cubicBezTo>
                <a:cubicBezTo>
                  <a:pt x="1827" y="872"/>
                  <a:pt x="1822" y="861"/>
                  <a:pt x="1834" y="864"/>
                </a:cubicBezTo>
                <a:cubicBezTo>
                  <a:pt x="1846" y="867"/>
                  <a:pt x="1833" y="887"/>
                  <a:pt x="1847" y="889"/>
                </a:cubicBezTo>
                <a:cubicBezTo>
                  <a:pt x="1862" y="891"/>
                  <a:pt x="1853" y="901"/>
                  <a:pt x="1865" y="901"/>
                </a:cubicBezTo>
                <a:cubicBezTo>
                  <a:pt x="1878" y="901"/>
                  <a:pt x="1882" y="914"/>
                  <a:pt x="1872" y="914"/>
                </a:cubicBezTo>
                <a:cubicBezTo>
                  <a:pt x="1862" y="914"/>
                  <a:pt x="1846" y="936"/>
                  <a:pt x="1862" y="929"/>
                </a:cubicBezTo>
                <a:cubicBezTo>
                  <a:pt x="1877" y="921"/>
                  <a:pt x="1892" y="919"/>
                  <a:pt x="1892" y="908"/>
                </a:cubicBezTo>
                <a:cubicBezTo>
                  <a:pt x="1892" y="896"/>
                  <a:pt x="1890" y="895"/>
                  <a:pt x="1908" y="881"/>
                </a:cubicBezTo>
                <a:cubicBezTo>
                  <a:pt x="1926" y="867"/>
                  <a:pt x="1967" y="833"/>
                  <a:pt x="1965" y="806"/>
                </a:cubicBezTo>
                <a:cubicBezTo>
                  <a:pt x="1962" y="778"/>
                  <a:pt x="1951" y="776"/>
                  <a:pt x="1943" y="755"/>
                </a:cubicBezTo>
                <a:close/>
                <a:moveTo>
                  <a:pt x="2067" y="868"/>
                </a:moveTo>
                <a:cubicBezTo>
                  <a:pt x="2059" y="864"/>
                  <a:pt x="2059" y="871"/>
                  <a:pt x="2054" y="885"/>
                </a:cubicBezTo>
                <a:cubicBezTo>
                  <a:pt x="2050" y="899"/>
                  <a:pt x="2026" y="905"/>
                  <a:pt x="2022" y="908"/>
                </a:cubicBezTo>
                <a:cubicBezTo>
                  <a:pt x="2019" y="911"/>
                  <a:pt x="2011" y="919"/>
                  <a:pt x="2011" y="919"/>
                </a:cubicBezTo>
                <a:cubicBezTo>
                  <a:pt x="1993" y="930"/>
                  <a:pt x="1958" y="942"/>
                  <a:pt x="1967" y="951"/>
                </a:cubicBezTo>
                <a:cubicBezTo>
                  <a:pt x="1975" y="961"/>
                  <a:pt x="1981" y="955"/>
                  <a:pt x="2002" y="945"/>
                </a:cubicBezTo>
                <a:cubicBezTo>
                  <a:pt x="2022" y="934"/>
                  <a:pt x="2028" y="921"/>
                  <a:pt x="2039" y="913"/>
                </a:cubicBezTo>
                <a:cubicBezTo>
                  <a:pt x="2051" y="906"/>
                  <a:pt x="2057" y="907"/>
                  <a:pt x="2066" y="897"/>
                </a:cubicBezTo>
                <a:cubicBezTo>
                  <a:pt x="2074" y="888"/>
                  <a:pt x="2074" y="872"/>
                  <a:pt x="2067" y="86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  <a:alpha val="17000"/>
                </a:schemeClr>
              </a:gs>
              <a:gs pos="100000">
                <a:srgbClr val="92D050">
                  <a:alpha val="1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5128" name="图片 10"/>
          <p:cNvPicPr>
            <a:picLocks noChangeAspect="1"/>
          </p:cNvPicPr>
          <p:nvPr/>
        </p:nvPicPr>
        <p:blipFill>
          <a:blip r:embed="rId4"/>
          <a:srcRect b="6364"/>
          <a:stretch>
            <a:fillRect/>
          </a:stretch>
        </p:blipFill>
        <p:spPr>
          <a:xfrm>
            <a:off x="0" y="351155"/>
            <a:ext cx="846455" cy="5270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4" name="Picture 13" descr="image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47705" y="0"/>
            <a:ext cx="1347470" cy="465455"/>
          </a:xfrm>
          <a:prstGeom prst="rect">
            <a:avLst/>
          </a:prstGeom>
        </p:spPr>
      </p:pic>
      <p:pic>
        <p:nvPicPr>
          <p:cNvPr id="5129" name="图片 11"/>
          <p:cNvPicPr>
            <a:picLocks noChangeAspect="1"/>
          </p:cNvPicPr>
          <p:nvPr/>
        </p:nvPicPr>
        <p:blipFill>
          <a:blip r:embed="rId6"/>
          <a:srcRect t="7605" b="14240"/>
          <a:stretch>
            <a:fillRect/>
          </a:stretch>
        </p:blipFill>
        <p:spPr>
          <a:xfrm>
            <a:off x="8791575" y="2776855"/>
            <a:ext cx="2962910" cy="190563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5" name="Rectangles 14"/>
          <p:cNvSpPr/>
          <p:nvPr/>
        </p:nvSpPr>
        <p:spPr>
          <a:xfrm>
            <a:off x="2174241" y="2776855"/>
            <a:ext cx="6470015" cy="101473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en-US" altLang="en-US" sz="4000" b="1">
                <a:ln w="15875"/>
                <a:gradFill>
                  <a:gsLst>
                    <a:gs pos="0">
                      <a:schemeClr val="accent1"/>
                    </a:gs>
                    <a:gs pos="100000">
                      <a:schemeClr val="accent6"/>
                    </a:gs>
                  </a:gsLst>
                  <a:lin ang="2700000" scaled="0"/>
                </a:gradFill>
                <a:effectLst/>
              </a:rPr>
              <a:t>Thank You </a:t>
            </a:r>
            <a:r>
              <a:rPr lang="en-US" altLang="en-US" sz="4000" b="1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Nescafé</a:t>
            </a:r>
            <a:r>
              <a:rPr lang="en-US" altLang="en-US" sz="1600" b="1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, </a:t>
            </a:r>
            <a:endParaRPr lang="en-US" altLang="en-US" sz="1600" b="1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algn="ctr"/>
            <a:r>
              <a:rPr lang="en-US" altLang="en-US" sz="2000">
                <a:ln w="15875"/>
                <a:gradFill>
                  <a:gsLst>
                    <a:gs pos="0">
                      <a:schemeClr val="accent1">
                        <a:lumOff val="-19999"/>
                        <a:satOff val="20000"/>
                      </a:schemeClr>
                    </a:gs>
                    <a:gs pos="100000">
                      <a:schemeClr val="accent1">
                        <a:lumOff val="15000"/>
                        <a:satOff val="-14999"/>
                      </a:schemeClr>
                    </a:gs>
                  </a:gsLst>
                  <a:lin ang="0" scaled="0"/>
                </a:gradFill>
                <a:effectLst/>
                <a:latin typeface="Calibri" panose="020F0502020204030204" charset="0"/>
                <a:cs typeface="Calibri" panose="020F0502020204030204" charset="0"/>
              </a:rPr>
              <a:t>for adding warmth, energy, and inspiration to every moment.</a:t>
            </a:r>
            <a:endParaRPr lang="en-US" altLang="en-US" sz="2000">
              <a:ln w="15875"/>
              <a:gradFill>
                <a:gsLst>
                  <a:gs pos="0">
                    <a:schemeClr val="accent1">
                      <a:lumOff val="-19999"/>
                      <a:satOff val="20000"/>
                    </a:schemeClr>
                  </a:gs>
                  <a:gs pos="100000">
                    <a:schemeClr val="accent1">
                      <a:lumOff val="15000"/>
                      <a:satOff val="-14999"/>
                    </a:schemeClr>
                  </a:gs>
                </a:gsLst>
                <a:lin ang="0" scaled="0"/>
              </a:gradFill>
              <a:effectLst/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0" y="290905"/>
            <a:ext cx="4799302" cy="765634"/>
            <a:chOff x="0" y="373856"/>
            <a:chExt cx="4799302" cy="765634"/>
          </a:xfrm>
        </p:grpSpPr>
        <p:sp>
          <p:nvSpPr>
            <p:cNvPr id="6" name="矩形 5"/>
            <p:cNvSpPr/>
            <p:nvPr/>
          </p:nvSpPr>
          <p:spPr>
            <a:xfrm>
              <a:off x="0" y="419410"/>
              <a:ext cx="485774" cy="720080"/>
            </a:xfrm>
            <a:prstGeom prst="rect">
              <a:avLst/>
            </a:prstGeom>
            <a:gradFill flip="none" rotWithShape="1"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530197" y="373856"/>
              <a:ext cx="4269105" cy="521970"/>
              <a:chOff x="530197" y="392906"/>
              <a:chExt cx="4269105" cy="521970"/>
            </a:xfrm>
          </p:grpSpPr>
          <p:sp>
            <p:nvSpPr>
              <p:cNvPr id="9" name="文本框 8"/>
              <p:cNvSpPr txBox="1"/>
              <p:nvPr/>
            </p:nvSpPr>
            <p:spPr>
              <a:xfrm>
                <a:off x="530197" y="392906"/>
                <a:ext cx="4269105" cy="5219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en-US" sz="2800" spc="300" dirty="0">
                    <a:solidFill>
                      <a:srgbClr val="A11318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Why Nescafe?</a:t>
                </a:r>
                <a:endParaRPr lang="en-US" altLang="en-US" sz="2800" spc="300" dirty="0">
                  <a:solidFill>
                    <a:srgbClr val="A1131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10" name="直接连接符 9"/>
              <p:cNvCxnSpPr/>
              <p:nvPr/>
            </p:nvCxnSpPr>
            <p:spPr>
              <a:xfrm>
                <a:off x="714023" y="914651"/>
                <a:ext cx="3000410" cy="0"/>
              </a:xfrm>
              <a:prstGeom prst="line">
                <a:avLst/>
              </a:prstGeom>
              <a:ln>
                <a:gradFill flip="none" rotWithShape="1">
                  <a:gsLst>
                    <a:gs pos="77498">
                      <a:srgbClr val="98D4AF"/>
                    </a:gs>
                    <a:gs pos="24312">
                      <a:srgbClr val="FFC000"/>
                    </a:gs>
                    <a:gs pos="51400">
                      <a:srgbClr val="A11318"/>
                    </a:gs>
                    <a:gs pos="0">
                      <a:srgbClr val="0D0202"/>
                    </a:gs>
                    <a:gs pos="100000">
                      <a:srgbClr val="0D0202"/>
                    </a:gs>
                  </a:gsLst>
                  <a:lin ang="0" scaled="1"/>
                  <a:tileRect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矩形 13"/>
            <p:cNvSpPr/>
            <p:nvPr/>
          </p:nvSpPr>
          <p:spPr>
            <a:xfrm>
              <a:off x="530208" y="419410"/>
              <a:ext cx="45719" cy="720080"/>
            </a:xfrm>
            <a:prstGeom prst="rect">
              <a:avLst/>
            </a:prstGeom>
            <a:solidFill>
              <a:srgbClr val="A113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916200" y="4809174"/>
            <a:ext cx="4808423" cy="722114"/>
            <a:chOff x="916200" y="5371976"/>
            <a:chExt cx="4808423" cy="722114"/>
          </a:xfrm>
        </p:grpSpPr>
        <p:sp>
          <p:nvSpPr>
            <p:cNvPr id="18" name="矩形 17"/>
            <p:cNvSpPr/>
            <p:nvPr/>
          </p:nvSpPr>
          <p:spPr>
            <a:xfrm>
              <a:off x="916200" y="5371976"/>
              <a:ext cx="4808423" cy="722114"/>
            </a:xfrm>
            <a:prstGeom prst="rect">
              <a:avLst/>
            </a:prstGeom>
            <a:solidFill>
              <a:srgbClr val="A113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628223" y="5548368"/>
              <a:ext cx="3384376" cy="367030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ctr"/>
              <a:r>
                <a:rPr lang="en-US" altLang="zh-CN" sz="1800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Nescafe</a:t>
              </a:r>
              <a:endParaRPr lang="en-US" altLang="zh-CN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179425" y="3054297"/>
            <a:ext cx="5172365" cy="643890"/>
            <a:chOff x="6179425" y="2866846"/>
            <a:chExt cx="5172365" cy="643890"/>
          </a:xfrm>
        </p:grpSpPr>
        <p:sp>
          <p:nvSpPr>
            <p:cNvPr id="22" name="文本框 21"/>
            <p:cNvSpPr txBox="1"/>
            <p:nvPr/>
          </p:nvSpPr>
          <p:spPr>
            <a:xfrm>
              <a:off x="7089601" y="2866846"/>
              <a:ext cx="4262189" cy="643890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just"/>
              <a:r>
                <a:rPr lang="en-US" altLang="en-US" sz="1800" dirty="0">
                  <a:solidFill>
                    <a:srgbClr val="A1131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Transforming retail through data-driven insights</a:t>
              </a:r>
              <a:endParaRPr lang="en-US" altLang="en-US" sz="18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6179425" y="2994546"/>
              <a:ext cx="771062" cy="400110"/>
              <a:chOff x="6179425" y="2984408"/>
              <a:chExt cx="771062" cy="400110"/>
            </a:xfrm>
          </p:grpSpPr>
          <p:grpSp>
            <p:nvGrpSpPr>
              <p:cNvPr id="30" name="组合 29"/>
              <p:cNvGrpSpPr/>
              <p:nvPr/>
            </p:nvGrpSpPr>
            <p:grpSpPr>
              <a:xfrm>
                <a:off x="6200105" y="2999921"/>
                <a:ext cx="750382" cy="380178"/>
                <a:chOff x="7068657" y="4035173"/>
                <a:chExt cx="3055391" cy="1548000"/>
              </a:xfrm>
            </p:grpSpPr>
            <p:sp>
              <p:nvSpPr>
                <p:cNvPr id="23" name="矩形 22"/>
                <p:cNvSpPr/>
                <p:nvPr/>
              </p:nvSpPr>
              <p:spPr>
                <a:xfrm rot="2700000">
                  <a:off x="7140657" y="4107173"/>
                  <a:ext cx="1404000" cy="1404000"/>
                </a:xfrm>
                <a:prstGeom prst="rect">
                  <a:avLst/>
                </a:prstGeom>
                <a:solidFill>
                  <a:srgbClr val="A1131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 rot="2700000">
                  <a:off x="7068657" y="4035173"/>
                  <a:ext cx="1548000" cy="1548000"/>
                </a:xfrm>
                <a:prstGeom prst="rect">
                  <a:avLst/>
                </a:prstGeom>
                <a:noFill/>
                <a:ln>
                  <a:solidFill>
                    <a:srgbClr val="A11318"/>
                  </a:solidFill>
                  <a:prstDash val="dash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5" name="矩形 24"/>
                <p:cNvSpPr/>
                <p:nvPr/>
              </p:nvSpPr>
              <p:spPr>
                <a:xfrm rot="2700000">
                  <a:off x="8648048" y="4107173"/>
                  <a:ext cx="1404000" cy="1404000"/>
                </a:xfrm>
                <a:prstGeom prst="rect">
                  <a:avLst/>
                </a:prstGeom>
                <a:solidFill>
                  <a:srgbClr val="0D020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 rot="2700000">
                  <a:off x="8576048" y="4035173"/>
                  <a:ext cx="1548000" cy="1548000"/>
                </a:xfrm>
                <a:prstGeom prst="rect">
                  <a:avLst/>
                </a:prstGeom>
                <a:noFill/>
                <a:ln>
                  <a:solidFill>
                    <a:srgbClr val="A11318"/>
                  </a:solidFill>
                  <a:prstDash val="dash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7" name="矩形 26"/>
              <p:cNvSpPr/>
              <p:nvPr/>
            </p:nvSpPr>
            <p:spPr>
              <a:xfrm>
                <a:off x="6179425" y="2984408"/>
                <a:ext cx="422274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2000" dirty="0" smtClean="0">
                    <a:solidFill>
                      <a:prstClr val="white"/>
                    </a:solidFill>
                    <a:latin typeface="+mj-lt"/>
                    <a:ea typeface="Microsoft YaHei" panose="020B0503020204020204" pitchFamily="34" charset="-122"/>
                  </a:rPr>
                  <a:t>0</a:t>
                </a:r>
                <a:endParaRPr lang="zh-CN" altLang="en-US" sz="2000" dirty="0">
                  <a:latin typeface="+mj-lt"/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 flipH="1">
                <a:off x="6659421" y="2984408"/>
                <a:ext cx="20882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 smtClean="0">
                    <a:solidFill>
                      <a:schemeClr val="bg1"/>
                    </a:solidFill>
                    <a:latin typeface="+mj-lt"/>
                    <a:ea typeface="Microsoft YaHei" panose="020B0503020204020204" pitchFamily="34" charset="-122"/>
                  </a:rPr>
                  <a:t>1</a:t>
                </a:r>
                <a:endParaRPr lang="zh-CN" altLang="en-US" sz="2000" dirty="0">
                  <a:solidFill>
                    <a:schemeClr val="bg1"/>
                  </a:solidFill>
                  <a:latin typeface="+mj-lt"/>
                  <a:ea typeface="Microsoft YaHei" panose="020B0503020204020204" pitchFamily="34" charset="-122"/>
                </a:endParaRPr>
              </a:p>
            </p:txBody>
          </p:sp>
        </p:grpSp>
      </p:grpSp>
      <p:grpSp>
        <p:nvGrpSpPr>
          <p:cNvPr id="33" name="组合 32"/>
          <p:cNvGrpSpPr/>
          <p:nvPr/>
        </p:nvGrpSpPr>
        <p:grpSpPr>
          <a:xfrm>
            <a:off x="6179425" y="3970047"/>
            <a:ext cx="5172365" cy="463040"/>
            <a:chOff x="6179425" y="2931616"/>
            <a:chExt cx="5172365" cy="463040"/>
          </a:xfrm>
        </p:grpSpPr>
        <p:sp>
          <p:nvSpPr>
            <p:cNvPr id="34" name="文本框 33"/>
            <p:cNvSpPr txBox="1"/>
            <p:nvPr/>
          </p:nvSpPr>
          <p:spPr>
            <a:xfrm>
              <a:off x="7089601" y="2931616"/>
              <a:ext cx="4262189" cy="367030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just"/>
              <a:r>
                <a:rPr lang="en-US" altLang="en-US" sz="1800" dirty="0">
                  <a:solidFill>
                    <a:srgbClr val="A1131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Global leader in coffee innovation</a:t>
              </a:r>
              <a:endParaRPr lang="en-US" altLang="en-US" sz="18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grpSp>
          <p:nvGrpSpPr>
            <p:cNvPr id="35" name="组合 34"/>
            <p:cNvGrpSpPr/>
            <p:nvPr/>
          </p:nvGrpSpPr>
          <p:grpSpPr>
            <a:xfrm>
              <a:off x="6179425" y="2994546"/>
              <a:ext cx="771062" cy="400110"/>
              <a:chOff x="6179425" y="2984408"/>
              <a:chExt cx="771062" cy="400110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6200105" y="2999921"/>
                <a:ext cx="750382" cy="380178"/>
                <a:chOff x="7068657" y="4035173"/>
                <a:chExt cx="3055391" cy="1548000"/>
              </a:xfrm>
            </p:grpSpPr>
            <p:sp>
              <p:nvSpPr>
                <p:cNvPr id="39" name="矩形 38"/>
                <p:cNvSpPr/>
                <p:nvPr/>
              </p:nvSpPr>
              <p:spPr>
                <a:xfrm rot="2700000">
                  <a:off x="7140657" y="4107173"/>
                  <a:ext cx="1404000" cy="1404000"/>
                </a:xfrm>
                <a:prstGeom prst="rect">
                  <a:avLst/>
                </a:prstGeom>
                <a:solidFill>
                  <a:srgbClr val="A1131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" name="矩形 39"/>
                <p:cNvSpPr/>
                <p:nvPr/>
              </p:nvSpPr>
              <p:spPr>
                <a:xfrm rot="2700000">
                  <a:off x="7068657" y="4035173"/>
                  <a:ext cx="1548000" cy="1548000"/>
                </a:xfrm>
                <a:prstGeom prst="rect">
                  <a:avLst/>
                </a:prstGeom>
                <a:noFill/>
                <a:ln>
                  <a:solidFill>
                    <a:srgbClr val="A11318"/>
                  </a:solidFill>
                  <a:prstDash val="dash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1" name="矩形 40"/>
                <p:cNvSpPr/>
                <p:nvPr/>
              </p:nvSpPr>
              <p:spPr>
                <a:xfrm rot="2700000">
                  <a:off x="8648048" y="4107173"/>
                  <a:ext cx="1404000" cy="1404000"/>
                </a:xfrm>
                <a:prstGeom prst="rect">
                  <a:avLst/>
                </a:prstGeom>
                <a:solidFill>
                  <a:srgbClr val="0D020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2" name="矩形 41"/>
                <p:cNvSpPr/>
                <p:nvPr/>
              </p:nvSpPr>
              <p:spPr>
                <a:xfrm rot="2700000">
                  <a:off x="8576048" y="4035173"/>
                  <a:ext cx="1548000" cy="1548000"/>
                </a:xfrm>
                <a:prstGeom prst="rect">
                  <a:avLst/>
                </a:prstGeom>
                <a:noFill/>
                <a:ln>
                  <a:solidFill>
                    <a:srgbClr val="A11318"/>
                  </a:solidFill>
                  <a:prstDash val="dash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7" name="矩形 36"/>
              <p:cNvSpPr/>
              <p:nvPr/>
            </p:nvSpPr>
            <p:spPr>
              <a:xfrm>
                <a:off x="6179425" y="2984408"/>
                <a:ext cx="422274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2000" dirty="0" smtClean="0">
                    <a:solidFill>
                      <a:prstClr val="white"/>
                    </a:solidFill>
                    <a:latin typeface="+mj-lt"/>
                    <a:ea typeface="Microsoft YaHei" panose="020B0503020204020204" pitchFamily="34" charset="-122"/>
                  </a:rPr>
                  <a:t>0</a:t>
                </a:r>
                <a:endParaRPr lang="zh-CN" altLang="en-US" sz="2000" dirty="0">
                  <a:latin typeface="+mj-lt"/>
                </a:endParaRPr>
              </a:p>
            </p:txBody>
          </p:sp>
          <p:sp>
            <p:nvSpPr>
              <p:cNvPr id="38" name="文本框 37"/>
              <p:cNvSpPr txBox="1"/>
              <p:nvPr/>
            </p:nvSpPr>
            <p:spPr>
              <a:xfrm flipH="1">
                <a:off x="6659421" y="2984408"/>
                <a:ext cx="20882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>
                    <a:solidFill>
                      <a:schemeClr val="bg1"/>
                    </a:solidFill>
                    <a:latin typeface="+mj-lt"/>
                    <a:ea typeface="Microsoft YaHei" panose="020B0503020204020204" pitchFamily="34" charset="-122"/>
                  </a:rPr>
                  <a:t>2</a:t>
                </a:r>
                <a:endParaRPr lang="zh-CN" altLang="en-US" sz="2000" dirty="0">
                  <a:solidFill>
                    <a:schemeClr val="bg1"/>
                  </a:solidFill>
                  <a:latin typeface="+mj-lt"/>
                  <a:ea typeface="Microsoft YaHei" panose="020B0503020204020204" pitchFamily="34" charset="-122"/>
                </a:endParaRPr>
              </a:p>
            </p:txBody>
          </p:sp>
        </p:grpSp>
      </p:grpSp>
      <p:grpSp>
        <p:nvGrpSpPr>
          <p:cNvPr id="43" name="组合 42"/>
          <p:cNvGrpSpPr/>
          <p:nvPr/>
        </p:nvGrpSpPr>
        <p:grpSpPr>
          <a:xfrm>
            <a:off x="6179425" y="4809597"/>
            <a:ext cx="5172365" cy="474470"/>
            <a:chOff x="6179425" y="2920186"/>
            <a:chExt cx="5172365" cy="474470"/>
          </a:xfrm>
        </p:grpSpPr>
        <p:sp>
          <p:nvSpPr>
            <p:cNvPr id="44" name="文本框 43"/>
            <p:cNvSpPr txBox="1"/>
            <p:nvPr/>
          </p:nvSpPr>
          <p:spPr>
            <a:xfrm>
              <a:off x="7089601" y="2920186"/>
              <a:ext cx="4262189" cy="367030"/>
            </a:xfrm>
            <a:prstGeom prst="rect">
              <a:avLst/>
            </a:prstGeom>
            <a:noFill/>
          </p:spPr>
          <p:txBody>
            <a:bodyPr wrap="square" lIns="91438" tIns="45719" rIns="91438" bIns="45719" rtlCol="0">
              <a:spAutoFit/>
            </a:bodyPr>
            <a:lstStyle/>
            <a:p>
              <a:pPr algn="just"/>
              <a:r>
                <a:rPr lang="en-US" altLang="en-US" sz="1800" dirty="0">
                  <a:solidFill>
                    <a:srgbClr val="A1131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Trusted by millions worldwide</a:t>
              </a:r>
              <a:endParaRPr lang="en-US" altLang="en-US" sz="18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grpSp>
          <p:nvGrpSpPr>
            <p:cNvPr id="45" name="组合 44"/>
            <p:cNvGrpSpPr/>
            <p:nvPr/>
          </p:nvGrpSpPr>
          <p:grpSpPr>
            <a:xfrm>
              <a:off x="6179425" y="2994546"/>
              <a:ext cx="771062" cy="400110"/>
              <a:chOff x="6179425" y="2984408"/>
              <a:chExt cx="771062" cy="400110"/>
            </a:xfrm>
          </p:grpSpPr>
          <p:grpSp>
            <p:nvGrpSpPr>
              <p:cNvPr id="46" name="组合 45"/>
              <p:cNvGrpSpPr/>
              <p:nvPr/>
            </p:nvGrpSpPr>
            <p:grpSpPr>
              <a:xfrm>
                <a:off x="6200105" y="2999921"/>
                <a:ext cx="750382" cy="380178"/>
                <a:chOff x="7068657" y="4035173"/>
                <a:chExt cx="3055391" cy="1548000"/>
              </a:xfrm>
            </p:grpSpPr>
            <p:sp>
              <p:nvSpPr>
                <p:cNvPr id="49" name="矩形 48"/>
                <p:cNvSpPr/>
                <p:nvPr/>
              </p:nvSpPr>
              <p:spPr>
                <a:xfrm rot="2700000">
                  <a:off x="7140657" y="4107173"/>
                  <a:ext cx="1404000" cy="1404000"/>
                </a:xfrm>
                <a:prstGeom prst="rect">
                  <a:avLst/>
                </a:prstGeom>
                <a:solidFill>
                  <a:srgbClr val="A11318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0" name="矩形 49"/>
                <p:cNvSpPr/>
                <p:nvPr/>
              </p:nvSpPr>
              <p:spPr>
                <a:xfrm rot="2700000">
                  <a:off x="7068657" y="4035173"/>
                  <a:ext cx="1548000" cy="1548000"/>
                </a:xfrm>
                <a:prstGeom prst="rect">
                  <a:avLst/>
                </a:prstGeom>
                <a:noFill/>
                <a:ln>
                  <a:solidFill>
                    <a:srgbClr val="A11318"/>
                  </a:solidFill>
                  <a:prstDash val="dash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1" name="矩形 50"/>
                <p:cNvSpPr/>
                <p:nvPr/>
              </p:nvSpPr>
              <p:spPr>
                <a:xfrm rot="2700000">
                  <a:off x="8648048" y="4107173"/>
                  <a:ext cx="1404000" cy="1404000"/>
                </a:xfrm>
                <a:prstGeom prst="rect">
                  <a:avLst/>
                </a:prstGeom>
                <a:solidFill>
                  <a:srgbClr val="0D020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" name="矩形 51"/>
                <p:cNvSpPr/>
                <p:nvPr/>
              </p:nvSpPr>
              <p:spPr>
                <a:xfrm rot="2700000">
                  <a:off x="8576048" y="4035173"/>
                  <a:ext cx="1548000" cy="1548000"/>
                </a:xfrm>
                <a:prstGeom prst="rect">
                  <a:avLst/>
                </a:prstGeom>
                <a:noFill/>
                <a:ln>
                  <a:solidFill>
                    <a:srgbClr val="A11318"/>
                  </a:solidFill>
                  <a:prstDash val="dash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7" name="矩形 46"/>
              <p:cNvSpPr/>
              <p:nvPr/>
            </p:nvSpPr>
            <p:spPr>
              <a:xfrm>
                <a:off x="6179425" y="2984408"/>
                <a:ext cx="422274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CN" sz="2000" dirty="0" smtClean="0">
                    <a:solidFill>
                      <a:prstClr val="white"/>
                    </a:solidFill>
                    <a:latin typeface="+mj-lt"/>
                    <a:ea typeface="Microsoft YaHei" panose="020B0503020204020204" pitchFamily="34" charset="-122"/>
                  </a:rPr>
                  <a:t>0</a:t>
                </a:r>
                <a:endParaRPr lang="zh-CN" altLang="en-US" sz="2000" dirty="0">
                  <a:latin typeface="+mj-lt"/>
                </a:endParaRPr>
              </a:p>
            </p:txBody>
          </p:sp>
          <p:sp>
            <p:nvSpPr>
              <p:cNvPr id="48" name="文本框 47"/>
              <p:cNvSpPr txBox="1"/>
              <p:nvPr/>
            </p:nvSpPr>
            <p:spPr>
              <a:xfrm flipH="1">
                <a:off x="6659421" y="2984408"/>
                <a:ext cx="20882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>
                    <a:solidFill>
                      <a:schemeClr val="bg1"/>
                    </a:solidFill>
                    <a:latin typeface="+mj-lt"/>
                    <a:ea typeface="Microsoft YaHei" panose="020B0503020204020204" pitchFamily="34" charset="-122"/>
                  </a:rPr>
                  <a:t>3</a:t>
                </a:r>
                <a:endParaRPr lang="zh-CN" altLang="en-US" sz="2000" dirty="0">
                  <a:solidFill>
                    <a:schemeClr val="bg1"/>
                  </a:solidFill>
                  <a:latin typeface="+mj-lt"/>
                  <a:ea typeface="Microsoft YaHei" panose="020B0503020204020204" pitchFamily="34" charset="-122"/>
                </a:endParaRPr>
              </a:p>
            </p:txBody>
          </p:sp>
        </p:grpSp>
      </p:grpSp>
      <p:pic>
        <p:nvPicPr>
          <p:cNvPr id="5128" name="图片 10"/>
          <p:cNvPicPr>
            <a:picLocks noChangeAspect="1"/>
          </p:cNvPicPr>
          <p:nvPr/>
        </p:nvPicPr>
        <p:blipFill>
          <a:blip r:embed="rId1"/>
          <a:srcRect b="6364"/>
          <a:stretch>
            <a:fillRect/>
          </a:stretch>
        </p:blipFill>
        <p:spPr>
          <a:xfrm>
            <a:off x="0" y="333375"/>
            <a:ext cx="846455" cy="5270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Picture 2" descr="image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7705" y="0"/>
            <a:ext cx="1347470" cy="465455"/>
          </a:xfrm>
          <a:prstGeom prst="rect">
            <a:avLst/>
          </a:prstGeom>
        </p:spPr>
      </p:pic>
      <p:pic>
        <p:nvPicPr>
          <p:cNvPr id="7" name="Picture 6" descr="273d5713-49be-4848-8b84-78baf9bdac7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90" y="1462405"/>
            <a:ext cx="4810760" cy="32080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6555" y="4260179"/>
            <a:ext cx="3865199" cy="2200847"/>
          </a:xfrm>
          <a:prstGeom prst="rect">
            <a:avLst/>
          </a:prstGeom>
        </p:spPr>
      </p:pic>
      <p:pic>
        <p:nvPicPr>
          <p:cNvPr id="5129" name="图片 11"/>
          <p:cNvPicPr>
            <a:picLocks noChangeAspect="1"/>
          </p:cNvPicPr>
          <p:nvPr/>
        </p:nvPicPr>
        <p:blipFill>
          <a:blip r:embed="rId2"/>
          <a:srcRect t="7605" b="14240"/>
          <a:stretch>
            <a:fillRect/>
          </a:stretch>
        </p:blipFill>
        <p:spPr>
          <a:xfrm>
            <a:off x="883285" y="4353560"/>
            <a:ext cx="2913380" cy="186944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0" name="Freeform 5"/>
          <p:cNvSpPr>
            <a:spLocks noEditPoints="1"/>
          </p:cNvSpPr>
          <p:nvPr/>
        </p:nvSpPr>
        <p:spPr bwMode="auto">
          <a:xfrm>
            <a:off x="327763" y="803583"/>
            <a:ext cx="11534887" cy="5716881"/>
          </a:xfrm>
          <a:custGeom>
            <a:avLst/>
            <a:gdLst>
              <a:gd name="T0" fmla="*/ 440 w 2074"/>
              <a:gd name="T1" fmla="*/ 527 h 1026"/>
              <a:gd name="T2" fmla="*/ 420 w 2074"/>
              <a:gd name="T3" fmla="*/ 375 h 1026"/>
              <a:gd name="T4" fmla="*/ 450 w 2074"/>
              <a:gd name="T5" fmla="*/ 420 h 1026"/>
              <a:gd name="T6" fmla="*/ 581 w 2074"/>
              <a:gd name="T7" fmla="*/ 215 h 1026"/>
              <a:gd name="T8" fmla="*/ 598 w 2074"/>
              <a:gd name="T9" fmla="*/ 139 h 1026"/>
              <a:gd name="T10" fmla="*/ 532 w 2074"/>
              <a:gd name="T11" fmla="*/ 129 h 1026"/>
              <a:gd name="T12" fmla="*/ 603 w 2074"/>
              <a:gd name="T13" fmla="*/ 125 h 1026"/>
              <a:gd name="T14" fmla="*/ 540 w 2074"/>
              <a:gd name="T15" fmla="*/ 66 h 1026"/>
              <a:gd name="T16" fmla="*/ 486 w 2074"/>
              <a:gd name="T17" fmla="*/ 92 h 1026"/>
              <a:gd name="T18" fmla="*/ 332 w 2074"/>
              <a:gd name="T19" fmla="*/ 79 h 1026"/>
              <a:gd name="T20" fmla="*/ 16 w 2074"/>
              <a:gd name="T21" fmla="*/ 199 h 1026"/>
              <a:gd name="T22" fmla="*/ 212 w 2074"/>
              <a:gd name="T23" fmla="*/ 203 h 1026"/>
              <a:gd name="T24" fmla="*/ 214 w 2074"/>
              <a:gd name="T25" fmla="*/ 375 h 1026"/>
              <a:gd name="T26" fmla="*/ 339 w 2074"/>
              <a:gd name="T27" fmla="*/ 481 h 1026"/>
              <a:gd name="T28" fmla="*/ 470 w 2074"/>
              <a:gd name="T29" fmla="*/ 725 h 1026"/>
              <a:gd name="T30" fmla="*/ 581 w 2074"/>
              <a:gd name="T31" fmla="*/ 1023 h 1026"/>
              <a:gd name="T32" fmla="*/ 606 w 2074"/>
              <a:gd name="T33" fmla="*/ 879 h 1026"/>
              <a:gd name="T34" fmla="*/ 873 w 2074"/>
              <a:gd name="T35" fmla="*/ 79 h 1026"/>
              <a:gd name="T36" fmla="*/ 636 w 2074"/>
              <a:gd name="T37" fmla="*/ 4 h 1026"/>
              <a:gd name="T38" fmla="*/ 622 w 2074"/>
              <a:gd name="T39" fmla="*/ 39 h 1026"/>
              <a:gd name="T40" fmla="*/ 746 w 2074"/>
              <a:gd name="T41" fmla="*/ 138 h 1026"/>
              <a:gd name="T42" fmla="*/ 1053 w 2074"/>
              <a:gd name="T43" fmla="*/ 42 h 1026"/>
              <a:gd name="T44" fmla="*/ 1224 w 2074"/>
              <a:gd name="T45" fmla="*/ 8 h 1026"/>
              <a:gd name="T46" fmla="*/ 1677 w 2074"/>
              <a:gd name="T47" fmla="*/ 638 h 1026"/>
              <a:gd name="T48" fmla="*/ 1672 w 2074"/>
              <a:gd name="T49" fmla="*/ 438 h 1026"/>
              <a:gd name="T50" fmla="*/ 1702 w 2074"/>
              <a:gd name="T51" fmla="*/ 314 h 1026"/>
              <a:gd name="T52" fmla="*/ 1795 w 2074"/>
              <a:gd name="T53" fmla="*/ 237 h 1026"/>
              <a:gd name="T54" fmla="*/ 1848 w 2074"/>
              <a:gd name="T55" fmla="*/ 309 h 1026"/>
              <a:gd name="T56" fmla="*/ 1743 w 2074"/>
              <a:gd name="T57" fmla="*/ 158 h 1026"/>
              <a:gd name="T58" fmla="*/ 1862 w 2074"/>
              <a:gd name="T59" fmla="*/ 156 h 1026"/>
              <a:gd name="T60" fmla="*/ 1841 w 2074"/>
              <a:gd name="T61" fmla="*/ 66 h 1026"/>
              <a:gd name="T62" fmla="*/ 1580 w 2074"/>
              <a:gd name="T63" fmla="*/ 58 h 1026"/>
              <a:gd name="T64" fmla="*/ 1345 w 2074"/>
              <a:gd name="T65" fmla="*/ 91 h 1026"/>
              <a:gd name="T66" fmla="*/ 1292 w 2074"/>
              <a:gd name="T67" fmla="*/ 37 h 1026"/>
              <a:gd name="T68" fmla="*/ 1057 w 2074"/>
              <a:gd name="T69" fmla="*/ 83 h 1026"/>
              <a:gd name="T70" fmla="*/ 1090 w 2074"/>
              <a:gd name="T71" fmla="*/ 142 h 1026"/>
              <a:gd name="T72" fmla="*/ 976 w 2074"/>
              <a:gd name="T73" fmla="*/ 207 h 1026"/>
              <a:gd name="T74" fmla="*/ 964 w 2074"/>
              <a:gd name="T75" fmla="*/ 218 h 1026"/>
              <a:gd name="T76" fmla="*/ 850 w 2074"/>
              <a:gd name="T77" fmla="*/ 420 h 1026"/>
              <a:gd name="T78" fmla="*/ 1018 w 2074"/>
              <a:gd name="T79" fmla="*/ 602 h 1026"/>
              <a:gd name="T80" fmla="*/ 1191 w 2074"/>
              <a:gd name="T81" fmla="*/ 791 h 1026"/>
              <a:gd name="T82" fmla="*/ 1208 w 2074"/>
              <a:gd name="T83" fmla="*/ 463 h 1026"/>
              <a:gd name="T84" fmla="*/ 1280 w 2074"/>
              <a:gd name="T85" fmla="*/ 386 h 1026"/>
              <a:gd name="T86" fmla="*/ 1490 w 2074"/>
              <a:gd name="T87" fmla="*/ 535 h 1026"/>
              <a:gd name="T88" fmla="*/ 1605 w 2074"/>
              <a:gd name="T89" fmla="*/ 473 h 1026"/>
              <a:gd name="T90" fmla="*/ 1185 w 2074"/>
              <a:gd name="T91" fmla="*/ 349 h 1026"/>
              <a:gd name="T92" fmla="*/ 967 w 2074"/>
              <a:gd name="T93" fmla="*/ 292 h 1026"/>
              <a:gd name="T94" fmla="*/ 1076 w 2074"/>
              <a:gd name="T95" fmla="*/ 295 h 1026"/>
              <a:gd name="T96" fmla="*/ 1128 w 2074"/>
              <a:gd name="T97" fmla="*/ 302 h 1026"/>
              <a:gd name="T98" fmla="*/ 1202 w 2074"/>
              <a:gd name="T99" fmla="*/ 266 h 1026"/>
              <a:gd name="T100" fmla="*/ 1752 w 2074"/>
              <a:gd name="T101" fmla="*/ 409 h 1026"/>
              <a:gd name="T102" fmla="*/ 1737 w 2074"/>
              <a:gd name="T103" fmla="*/ 545 h 1026"/>
              <a:gd name="T104" fmla="*/ 1936 w 2074"/>
              <a:gd name="T105" fmla="*/ 632 h 1026"/>
              <a:gd name="T106" fmla="*/ 1767 w 2074"/>
              <a:gd name="T107" fmla="*/ 637 h 1026"/>
              <a:gd name="T108" fmla="*/ 1986 w 2074"/>
              <a:gd name="T109" fmla="*/ 626 h 1026"/>
              <a:gd name="T110" fmla="*/ 1811 w 2074"/>
              <a:gd name="T111" fmla="*/ 707 h 1026"/>
              <a:gd name="T112" fmla="*/ 1872 w 2074"/>
              <a:gd name="T113" fmla="*/ 914 h 1026"/>
              <a:gd name="T114" fmla="*/ 2002 w 2074"/>
              <a:gd name="T115" fmla="*/ 945 h 10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074" h="1026">
                <a:moveTo>
                  <a:pt x="718" y="632"/>
                </a:moveTo>
                <a:cubicBezTo>
                  <a:pt x="702" y="628"/>
                  <a:pt x="702" y="633"/>
                  <a:pt x="700" y="625"/>
                </a:cubicBezTo>
                <a:cubicBezTo>
                  <a:pt x="698" y="616"/>
                  <a:pt x="688" y="616"/>
                  <a:pt x="679" y="616"/>
                </a:cubicBezTo>
                <a:cubicBezTo>
                  <a:pt x="670" y="616"/>
                  <a:pt x="666" y="615"/>
                  <a:pt x="659" y="609"/>
                </a:cubicBezTo>
                <a:cubicBezTo>
                  <a:pt x="651" y="602"/>
                  <a:pt x="635" y="601"/>
                  <a:pt x="630" y="599"/>
                </a:cubicBezTo>
                <a:cubicBezTo>
                  <a:pt x="625" y="598"/>
                  <a:pt x="628" y="583"/>
                  <a:pt x="617" y="570"/>
                </a:cubicBezTo>
                <a:cubicBezTo>
                  <a:pt x="607" y="556"/>
                  <a:pt x="586" y="554"/>
                  <a:pt x="573" y="546"/>
                </a:cubicBezTo>
                <a:cubicBezTo>
                  <a:pt x="559" y="539"/>
                  <a:pt x="564" y="509"/>
                  <a:pt x="544" y="512"/>
                </a:cubicBezTo>
                <a:cubicBezTo>
                  <a:pt x="525" y="514"/>
                  <a:pt x="523" y="522"/>
                  <a:pt x="505" y="513"/>
                </a:cubicBezTo>
                <a:cubicBezTo>
                  <a:pt x="488" y="503"/>
                  <a:pt x="476" y="497"/>
                  <a:pt x="467" y="504"/>
                </a:cubicBezTo>
                <a:cubicBezTo>
                  <a:pt x="457" y="511"/>
                  <a:pt x="446" y="524"/>
                  <a:pt x="440" y="527"/>
                </a:cubicBezTo>
                <a:cubicBezTo>
                  <a:pt x="434" y="530"/>
                  <a:pt x="424" y="524"/>
                  <a:pt x="418" y="525"/>
                </a:cubicBezTo>
                <a:cubicBezTo>
                  <a:pt x="412" y="526"/>
                  <a:pt x="405" y="519"/>
                  <a:pt x="401" y="513"/>
                </a:cubicBezTo>
                <a:cubicBezTo>
                  <a:pt x="397" y="508"/>
                  <a:pt x="409" y="478"/>
                  <a:pt x="398" y="478"/>
                </a:cubicBezTo>
                <a:cubicBezTo>
                  <a:pt x="387" y="478"/>
                  <a:pt x="372" y="473"/>
                  <a:pt x="372" y="469"/>
                </a:cubicBezTo>
                <a:cubicBezTo>
                  <a:pt x="372" y="465"/>
                  <a:pt x="395" y="439"/>
                  <a:pt x="388" y="435"/>
                </a:cubicBezTo>
                <a:cubicBezTo>
                  <a:pt x="382" y="431"/>
                  <a:pt x="368" y="433"/>
                  <a:pt x="356" y="449"/>
                </a:cubicBezTo>
                <a:cubicBezTo>
                  <a:pt x="345" y="465"/>
                  <a:pt x="334" y="465"/>
                  <a:pt x="328" y="459"/>
                </a:cubicBezTo>
                <a:cubicBezTo>
                  <a:pt x="322" y="453"/>
                  <a:pt x="308" y="418"/>
                  <a:pt x="319" y="399"/>
                </a:cubicBezTo>
                <a:cubicBezTo>
                  <a:pt x="330" y="380"/>
                  <a:pt x="348" y="370"/>
                  <a:pt x="362" y="371"/>
                </a:cubicBezTo>
                <a:cubicBezTo>
                  <a:pt x="375" y="372"/>
                  <a:pt x="373" y="368"/>
                  <a:pt x="387" y="367"/>
                </a:cubicBezTo>
                <a:cubicBezTo>
                  <a:pt x="400" y="366"/>
                  <a:pt x="417" y="370"/>
                  <a:pt x="420" y="375"/>
                </a:cubicBezTo>
                <a:cubicBezTo>
                  <a:pt x="424" y="380"/>
                  <a:pt x="417" y="389"/>
                  <a:pt x="425" y="399"/>
                </a:cubicBezTo>
                <a:cubicBezTo>
                  <a:pt x="434" y="409"/>
                  <a:pt x="439" y="405"/>
                  <a:pt x="440" y="409"/>
                </a:cubicBezTo>
                <a:cubicBezTo>
                  <a:pt x="441" y="413"/>
                  <a:pt x="433" y="417"/>
                  <a:pt x="430" y="417"/>
                </a:cubicBezTo>
                <a:cubicBezTo>
                  <a:pt x="426" y="417"/>
                  <a:pt x="399" y="425"/>
                  <a:pt x="409" y="430"/>
                </a:cubicBezTo>
                <a:cubicBezTo>
                  <a:pt x="420" y="435"/>
                  <a:pt x="440" y="431"/>
                  <a:pt x="444" y="438"/>
                </a:cubicBezTo>
                <a:cubicBezTo>
                  <a:pt x="448" y="444"/>
                  <a:pt x="431" y="459"/>
                  <a:pt x="456" y="460"/>
                </a:cubicBezTo>
                <a:cubicBezTo>
                  <a:pt x="481" y="460"/>
                  <a:pt x="498" y="464"/>
                  <a:pt x="512" y="465"/>
                </a:cubicBezTo>
                <a:cubicBezTo>
                  <a:pt x="527" y="465"/>
                  <a:pt x="537" y="466"/>
                  <a:pt x="538" y="470"/>
                </a:cubicBezTo>
                <a:cubicBezTo>
                  <a:pt x="540" y="473"/>
                  <a:pt x="550" y="457"/>
                  <a:pt x="527" y="457"/>
                </a:cubicBezTo>
                <a:cubicBezTo>
                  <a:pt x="503" y="457"/>
                  <a:pt x="484" y="444"/>
                  <a:pt x="472" y="441"/>
                </a:cubicBezTo>
                <a:cubicBezTo>
                  <a:pt x="459" y="439"/>
                  <a:pt x="451" y="430"/>
                  <a:pt x="450" y="420"/>
                </a:cubicBezTo>
                <a:cubicBezTo>
                  <a:pt x="449" y="410"/>
                  <a:pt x="451" y="402"/>
                  <a:pt x="446" y="394"/>
                </a:cubicBezTo>
                <a:cubicBezTo>
                  <a:pt x="441" y="386"/>
                  <a:pt x="428" y="365"/>
                  <a:pt x="440" y="357"/>
                </a:cubicBezTo>
                <a:cubicBezTo>
                  <a:pt x="452" y="348"/>
                  <a:pt x="475" y="332"/>
                  <a:pt x="481" y="322"/>
                </a:cubicBezTo>
                <a:cubicBezTo>
                  <a:pt x="487" y="311"/>
                  <a:pt x="487" y="308"/>
                  <a:pt x="500" y="300"/>
                </a:cubicBezTo>
                <a:cubicBezTo>
                  <a:pt x="514" y="291"/>
                  <a:pt x="530" y="280"/>
                  <a:pt x="537" y="273"/>
                </a:cubicBezTo>
                <a:cubicBezTo>
                  <a:pt x="545" y="265"/>
                  <a:pt x="558" y="253"/>
                  <a:pt x="560" y="259"/>
                </a:cubicBezTo>
                <a:cubicBezTo>
                  <a:pt x="563" y="265"/>
                  <a:pt x="574" y="267"/>
                  <a:pt x="589" y="262"/>
                </a:cubicBezTo>
                <a:cubicBezTo>
                  <a:pt x="603" y="257"/>
                  <a:pt x="621" y="244"/>
                  <a:pt x="606" y="244"/>
                </a:cubicBezTo>
                <a:cubicBezTo>
                  <a:pt x="590" y="244"/>
                  <a:pt x="581" y="240"/>
                  <a:pt x="585" y="234"/>
                </a:cubicBezTo>
                <a:cubicBezTo>
                  <a:pt x="590" y="228"/>
                  <a:pt x="575" y="226"/>
                  <a:pt x="571" y="226"/>
                </a:cubicBezTo>
                <a:cubicBezTo>
                  <a:pt x="567" y="227"/>
                  <a:pt x="567" y="218"/>
                  <a:pt x="581" y="215"/>
                </a:cubicBezTo>
                <a:cubicBezTo>
                  <a:pt x="596" y="213"/>
                  <a:pt x="584" y="226"/>
                  <a:pt x="596" y="225"/>
                </a:cubicBezTo>
                <a:cubicBezTo>
                  <a:pt x="607" y="224"/>
                  <a:pt x="615" y="215"/>
                  <a:pt x="623" y="213"/>
                </a:cubicBezTo>
                <a:cubicBezTo>
                  <a:pt x="632" y="211"/>
                  <a:pt x="635" y="219"/>
                  <a:pt x="624" y="226"/>
                </a:cubicBezTo>
                <a:cubicBezTo>
                  <a:pt x="613" y="234"/>
                  <a:pt x="610" y="231"/>
                  <a:pt x="624" y="235"/>
                </a:cubicBezTo>
                <a:cubicBezTo>
                  <a:pt x="638" y="238"/>
                  <a:pt x="643" y="246"/>
                  <a:pt x="651" y="238"/>
                </a:cubicBezTo>
                <a:cubicBezTo>
                  <a:pt x="660" y="231"/>
                  <a:pt x="649" y="228"/>
                  <a:pt x="649" y="218"/>
                </a:cubicBezTo>
                <a:cubicBezTo>
                  <a:pt x="648" y="208"/>
                  <a:pt x="650" y="189"/>
                  <a:pt x="641" y="183"/>
                </a:cubicBezTo>
                <a:cubicBezTo>
                  <a:pt x="632" y="176"/>
                  <a:pt x="632" y="167"/>
                  <a:pt x="632" y="161"/>
                </a:cubicBezTo>
                <a:cubicBezTo>
                  <a:pt x="632" y="154"/>
                  <a:pt x="633" y="140"/>
                  <a:pt x="624" y="146"/>
                </a:cubicBezTo>
                <a:cubicBezTo>
                  <a:pt x="615" y="153"/>
                  <a:pt x="607" y="157"/>
                  <a:pt x="604" y="154"/>
                </a:cubicBezTo>
                <a:cubicBezTo>
                  <a:pt x="601" y="151"/>
                  <a:pt x="606" y="144"/>
                  <a:pt x="598" y="139"/>
                </a:cubicBezTo>
                <a:cubicBezTo>
                  <a:pt x="590" y="134"/>
                  <a:pt x="590" y="126"/>
                  <a:pt x="580" y="127"/>
                </a:cubicBezTo>
                <a:cubicBezTo>
                  <a:pt x="571" y="128"/>
                  <a:pt x="562" y="120"/>
                  <a:pt x="557" y="131"/>
                </a:cubicBezTo>
                <a:cubicBezTo>
                  <a:pt x="552" y="142"/>
                  <a:pt x="547" y="151"/>
                  <a:pt x="545" y="155"/>
                </a:cubicBezTo>
                <a:cubicBezTo>
                  <a:pt x="543" y="158"/>
                  <a:pt x="551" y="170"/>
                  <a:pt x="544" y="176"/>
                </a:cubicBezTo>
                <a:cubicBezTo>
                  <a:pt x="537" y="182"/>
                  <a:pt x="519" y="190"/>
                  <a:pt x="516" y="196"/>
                </a:cubicBezTo>
                <a:cubicBezTo>
                  <a:pt x="514" y="202"/>
                  <a:pt x="504" y="217"/>
                  <a:pt x="501" y="207"/>
                </a:cubicBezTo>
                <a:cubicBezTo>
                  <a:pt x="499" y="197"/>
                  <a:pt x="510" y="182"/>
                  <a:pt x="495" y="178"/>
                </a:cubicBezTo>
                <a:cubicBezTo>
                  <a:pt x="479" y="173"/>
                  <a:pt x="468" y="177"/>
                  <a:pt x="465" y="167"/>
                </a:cubicBezTo>
                <a:cubicBezTo>
                  <a:pt x="463" y="158"/>
                  <a:pt x="456" y="150"/>
                  <a:pt x="471" y="142"/>
                </a:cubicBezTo>
                <a:cubicBezTo>
                  <a:pt x="486" y="135"/>
                  <a:pt x="501" y="121"/>
                  <a:pt x="516" y="120"/>
                </a:cubicBezTo>
                <a:cubicBezTo>
                  <a:pt x="530" y="118"/>
                  <a:pt x="520" y="130"/>
                  <a:pt x="532" y="129"/>
                </a:cubicBezTo>
                <a:cubicBezTo>
                  <a:pt x="543" y="128"/>
                  <a:pt x="530" y="122"/>
                  <a:pt x="544" y="120"/>
                </a:cubicBezTo>
                <a:cubicBezTo>
                  <a:pt x="558" y="117"/>
                  <a:pt x="556" y="117"/>
                  <a:pt x="552" y="112"/>
                </a:cubicBezTo>
                <a:cubicBezTo>
                  <a:pt x="548" y="107"/>
                  <a:pt x="550" y="106"/>
                  <a:pt x="561" y="101"/>
                </a:cubicBezTo>
                <a:cubicBezTo>
                  <a:pt x="572" y="96"/>
                  <a:pt x="564" y="93"/>
                  <a:pt x="574" y="88"/>
                </a:cubicBezTo>
                <a:cubicBezTo>
                  <a:pt x="585" y="84"/>
                  <a:pt x="588" y="80"/>
                  <a:pt x="594" y="80"/>
                </a:cubicBezTo>
                <a:cubicBezTo>
                  <a:pt x="600" y="80"/>
                  <a:pt x="599" y="82"/>
                  <a:pt x="596" y="90"/>
                </a:cubicBezTo>
                <a:cubicBezTo>
                  <a:pt x="592" y="98"/>
                  <a:pt x="590" y="103"/>
                  <a:pt x="600" y="98"/>
                </a:cubicBezTo>
                <a:cubicBezTo>
                  <a:pt x="610" y="93"/>
                  <a:pt x="615" y="89"/>
                  <a:pt x="607" y="97"/>
                </a:cubicBezTo>
                <a:cubicBezTo>
                  <a:pt x="600" y="104"/>
                  <a:pt x="595" y="104"/>
                  <a:pt x="584" y="106"/>
                </a:cubicBezTo>
                <a:cubicBezTo>
                  <a:pt x="573" y="108"/>
                  <a:pt x="576" y="109"/>
                  <a:pt x="581" y="115"/>
                </a:cubicBezTo>
                <a:cubicBezTo>
                  <a:pt x="586" y="121"/>
                  <a:pt x="599" y="122"/>
                  <a:pt x="603" y="125"/>
                </a:cubicBezTo>
                <a:cubicBezTo>
                  <a:pt x="607" y="129"/>
                  <a:pt x="612" y="141"/>
                  <a:pt x="622" y="135"/>
                </a:cubicBezTo>
                <a:cubicBezTo>
                  <a:pt x="633" y="129"/>
                  <a:pt x="625" y="128"/>
                  <a:pt x="638" y="122"/>
                </a:cubicBezTo>
                <a:cubicBezTo>
                  <a:pt x="652" y="116"/>
                  <a:pt x="671" y="113"/>
                  <a:pt x="670" y="105"/>
                </a:cubicBezTo>
                <a:cubicBezTo>
                  <a:pt x="668" y="98"/>
                  <a:pt x="654" y="93"/>
                  <a:pt x="653" y="84"/>
                </a:cubicBezTo>
                <a:cubicBezTo>
                  <a:pt x="651" y="75"/>
                  <a:pt x="671" y="70"/>
                  <a:pt x="645" y="66"/>
                </a:cubicBezTo>
                <a:cubicBezTo>
                  <a:pt x="619" y="61"/>
                  <a:pt x="634" y="58"/>
                  <a:pt x="622" y="58"/>
                </a:cubicBezTo>
                <a:cubicBezTo>
                  <a:pt x="609" y="58"/>
                  <a:pt x="585" y="58"/>
                  <a:pt x="577" y="62"/>
                </a:cubicBezTo>
                <a:cubicBezTo>
                  <a:pt x="569" y="66"/>
                  <a:pt x="564" y="60"/>
                  <a:pt x="559" y="66"/>
                </a:cubicBezTo>
                <a:cubicBezTo>
                  <a:pt x="555" y="73"/>
                  <a:pt x="560" y="82"/>
                  <a:pt x="556" y="82"/>
                </a:cubicBezTo>
                <a:cubicBezTo>
                  <a:pt x="552" y="82"/>
                  <a:pt x="544" y="89"/>
                  <a:pt x="541" y="82"/>
                </a:cubicBezTo>
                <a:cubicBezTo>
                  <a:pt x="537" y="76"/>
                  <a:pt x="530" y="69"/>
                  <a:pt x="540" y="66"/>
                </a:cubicBezTo>
                <a:cubicBezTo>
                  <a:pt x="550" y="64"/>
                  <a:pt x="552" y="66"/>
                  <a:pt x="553" y="58"/>
                </a:cubicBezTo>
                <a:cubicBezTo>
                  <a:pt x="555" y="50"/>
                  <a:pt x="539" y="51"/>
                  <a:pt x="548" y="50"/>
                </a:cubicBezTo>
                <a:cubicBezTo>
                  <a:pt x="558" y="48"/>
                  <a:pt x="562" y="50"/>
                  <a:pt x="574" y="50"/>
                </a:cubicBezTo>
                <a:cubicBezTo>
                  <a:pt x="587" y="50"/>
                  <a:pt x="616" y="56"/>
                  <a:pt x="620" y="48"/>
                </a:cubicBezTo>
                <a:cubicBezTo>
                  <a:pt x="624" y="40"/>
                  <a:pt x="613" y="40"/>
                  <a:pt x="601" y="40"/>
                </a:cubicBezTo>
                <a:cubicBezTo>
                  <a:pt x="588" y="39"/>
                  <a:pt x="566" y="34"/>
                  <a:pt x="557" y="39"/>
                </a:cubicBezTo>
                <a:cubicBezTo>
                  <a:pt x="548" y="43"/>
                  <a:pt x="536" y="50"/>
                  <a:pt x="532" y="56"/>
                </a:cubicBezTo>
                <a:cubicBezTo>
                  <a:pt x="527" y="63"/>
                  <a:pt x="527" y="55"/>
                  <a:pt x="519" y="56"/>
                </a:cubicBezTo>
                <a:cubicBezTo>
                  <a:pt x="511" y="58"/>
                  <a:pt x="496" y="67"/>
                  <a:pt x="504" y="72"/>
                </a:cubicBezTo>
                <a:cubicBezTo>
                  <a:pt x="511" y="77"/>
                  <a:pt x="511" y="83"/>
                  <a:pt x="503" y="83"/>
                </a:cubicBezTo>
                <a:cubicBezTo>
                  <a:pt x="495" y="83"/>
                  <a:pt x="492" y="92"/>
                  <a:pt x="486" y="92"/>
                </a:cubicBezTo>
                <a:cubicBezTo>
                  <a:pt x="480" y="92"/>
                  <a:pt x="464" y="91"/>
                  <a:pt x="472" y="87"/>
                </a:cubicBezTo>
                <a:cubicBezTo>
                  <a:pt x="479" y="82"/>
                  <a:pt x="488" y="82"/>
                  <a:pt x="487" y="72"/>
                </a:cubicBezTo>
                <a:cubicBezTo>
                  <a:pt x="486" y="62"/>
                  <a:pt x="495" y="59"/>
                  <a:pt x="495" y="56"/>
                </a:cubicBezTo>
                <a:cubicBezTo>
                  <a:pt x="495" y="52"/>
                  <a:pt x="475" y="63"/>
                  <a:pt x="459" y="58"/>
                </a:cubicBezTo>
                <a:cubicBezTo>
                  <a:pt x="443" y="53"/>
                  <a:pt x="436" y="45"/>
                  <a:pt x="420" y="46"/>
                </a:cubicBezTo>
                <a:cubicBezTo>
                  <a:pt x="404" y="47"/>
                  <a:pt x="383" y="68"/>
                  <a:pt x="393" y="70"/>
                </a:cubicBezTo>
                <a:cubicBezTo>
                  <a:pt x="404" y="72"/>
                  <a:pt x="411" y="68"/>
                  <a:pt x="413" y="73"/>
                </a:cubicBezTo>
                <a:cubicBezTo>
                  <a:pt x="415" y="78"/>
                  <a:pt x="411" y="82"/>
                  <a:pt x="417" y="85"/>
                </a:cubicBezTo>
                <a:cubicBezTo>
                  <a:pt x="423" y="88"/>
                  <a:pt x="434" y="94"/>
                  <a:pt x="420" y="91"/>
                </a:cubicBezTo>
                <a:cubicBezTo>
                  <a:pt x="405" y="88"/>
                  <a:pt x="412" y="82"/>
                  <a:pt x="390" y="81"/>
                </a:cubicBezTo>
                <a:cubicBezTo>
                  <a:pt x="368" y="80"/>
                  <a:pt x="355" y="73"/>
                  <a:pt x="332" y="79"/>
                </a:cubicBezTo>
                <a:cubicBezTo>
                  <a:pt x="309" y="85"/>
                  <a:pt x="313" y="90"/>
                  <a:pt x="298" y="85"/>
                </a:cubicBezTo>
                <a:cubicBezTo>
                  <a:pt x="282" y="80"/>
                  <a:pt x="250" y="68"/>
                  <a:pt x="225" y="73"/>
                </a:cubicBezTo>
                <a:cubicBezTo>
                  <a:pt x="200" y="78"/>
                  <a:pt x="169" y="87"/>
                  <a:pt x="161" y="92"/>
                </a:cubicBezTo>
                <a:cubicBezTo>
                  <a:pt x="154" y="97"/>
                  <a:pt x="169" y="102"/>
                  <a:pt x="155" y="103"/>
                </a:cubicBezTo>
                <a:cubicBezTo>
                  <a:pt x="142" y="104"/>
                  <a:pt x="110" y="103"/>
                  <a:pt x="117" y="111"/>
                </a:cubicBezTo>
                <a:cubicBezTo>
                  <a:pt x="123" y="120"/>
                  <a:pt x="132" y="120"/>
                  <a:pt x="122" y="122"/>
                </a:cubicBezTo>
                <a:cubicBezTo>
                  <a:pt x="112" y="124"/>
                  <a:pt x="98" y="125"/>
                  <a:pt x="93" y="132"/>
                </a:cubicBezTo>
                <a:cubicBezTo>
                  <a:pt x="88" y="140"/>
                  <a:pt x="69" y="144"/>
                  <a:pt x="81" y="147"/>
                </a:cubicBezTo>
                <a:cubicBezTo>
                  <a:pt x="93" y="151"/>
                  <a:pt x="112" y="158"/>
                  <a:pt x="104" y="159"/>
                </a:cubicBezTo>
                <a:cubicBezTo>
                  <a:pt x="96" y="160"/>
                  <a:pt x="53" y="177"/>
                  <a:pt x="34" y="181"/>
                </a:cubicBezTo>
                <a:cubicBezTo>
                  <a:pt x="16" y="185"/>
                  <a:pt x="0" y="205"/>
                  <a:pt x="16" y="199"/>
                </a:cubicBezTo>
                <a:cubicBezTo>
                  <a:pt x="37" y="192"/>
                  <a:pt x="91" y="175"/>
                  <a:pt x="101" y="171"/>
                </a:cubicBezTo>
                <a:cubicBezTo>
                  <a:pt x="112" y="167"/>
                  <a:pt x="116" y="170"/>
                  <a:pt x="115" y="176"/>
                </a:cubicBezTo>
                <a:cubicBezTo>
                  <a:pt x="114" y="182"/>
                  <a:pt x="127" y="173"/>
                  <a:pt x="137" y="166"/>
                </a:cubicBezTo>
                <a:cubicBezTo>
                  <a:pt x="147" y="158"/>
                  <a:pt x="147" y="143"/>
                  <a:pt x="155" y="148"/>
                </a:cubicBezTo>
                <a:cubicBezTo>
                  <a:pt x="164" y="153"/>
                  <a:pt x="169" y="148"/>
                  <a:pt x="175" y="146"/>
                </a:cubicBezTo>
                <a:cubicBezTo>
                  <a:pt x="182" y="145"/>
                  <a:pt x="189" y="141"/>
                  <a:pt x="195" y="144"/>
                </a:cubicBezTo>
                <a:cubicBezTo>
                  <a:pt x="201" y="147"/>
                  <a:pt x="216" y="151"/>
                  <a:pt x="220" y="154"/>
                </a:cubicBezTo>
                <a:cubicBezTo>
                  <a:pt x="224" y="157"/>
                  <a:pt x="226" y="165"/>
                  <a:pt x="222" y="166"/>
                </a:cubicBezTo>
                <a:cubicBezTo>
                  <a:pt x="218" y="167"/>
                  <a:pt x="217" y="171"/>
                  <a:pt x="218" y="178"/>
                </a:cubicBezTo>
                <a:cubicBezTo>
                  <a:pt x="218" y="184"/>
                  <a:pt x="222" y="190"/>
                  <a:pt x="213" y="192"/>
                </a:cubicBezTo>
                <a:cubicBezTo>
                  <a:pt x="205" y="194"/>
                  <a:pt x="207" y="204"/>
                  <a:pt x="212" y="203"/>
                </a:cubicBezTo>
                <a:cubicBezTo>
                  <a:pt x="217" y="202"/>
                  <a:pt x="220" y="199"/>
                  <a:pt x="221" y="194"/>
                </a:cubicBezTo>
                <a:cubicBezTo>
                  <a:pt x="222" y="189"/>
                  <a:pt x="233" y="180"/>
                  <a:pt x="231" y="187"/>
                </a:cubicBezTo>
                <a:cubicBezTo>
                  <a:pt x="229" y="194"/>
                  <a:pt x="225" y="200"/>
                  <a:pt x="225" y="205"/>
                </a:cubicBezTo>
                <a:cubicBezTo>
                  <a:pt x="225" y="210"/>
                  <a:pt x="219" y="210"/>
                  <a:pt x="218" y="215"/>
                </a:cubicBezTo>
                <a:cubicBezTo>
                  <a:pt x="218" y="220"/>
                  <a:pt x="219" y="220"/>
                  <a:pt x="223" y="224"/>
                </a:cubicBezTo>
                <a:cubicBezTo>
                  <a:pt x="228" y="228"/>
                  <a:pt x="225" y="231"/>
                  <a:pt x="224" y="240"/>
                </a:cubicBezTo>
                <a:cubicBezTo>
                  <a:pt x="223" y="249"/>
                  <a:pt x="198" y="274"/>
                  <a:pt x="195" y="283"/>
                </a:cubicBezTo>
                <a:cubicBezTo>
                  <a:pt x="191" y="291"/>
                  <a:pt x="193" y="303"/>
                  <a:pt x="193" y="312"/>
                </a:cubicBezTo>
                <a:cubicBezTo>
                  <a:pt x="193" y="322"/>
                  <a:pt x="190" y="333"/>
                  <a:pt x="199" y="337"/>
                </a:cubicBezTo>
                <a:cubicBezTo>
                  <a:pt x="208" y="340"/>
                  <a:pt x="209" y="342"/>
                  <a:pt x="209" y="350"/>
                </a:cubicBezTo>
                <a:cubicBezTo>
                  <a:pt x="209" y="359"/>
                  <a:pt x="209" y="369"/>
                  <a:pt x="214" y="375"/>
                </a:cubicBezTo>
                <a:cubicBezTo>
                  <a:pt x="219" y="380"/>
                  <a:pt x="217" y="380"/>
                  <a:pt x="217" y="389"/>
                </a:cubicBezTo>
                <a:cubicBezTo>
                  <a:pt x="217" y="398"/>
                  <a:pt x="223" y="393"/>
                  <a:pt x="223" y="401"/>
                </a:cubicBezTo>
                <a:cubicBezTo>
                  <a:pt x="224" y="408"/>
                  <a:pt x="219" y="412"/>
                  <a:pt x="228" y="417"/>
                </a:cubicBezTo>
                <a:cubicBezTo>
                  <a:pt x="236" y="423"/>
                  <a:pt x="245" y="428"/>
                  <a:pt x="241" y="418"/>
                </a:cubicBezTo>
                <a:cubicBezTo>
                  <a:pt x="237" y="409"/>
                  <a:pt x="234" y="401"/>
                  <a:pt x="230" y="388"/>
                </a:cubicBezTo>
                <a:cubicBezTo>
                  <a:pt x="226" y="375"/>
                  <a:pt x="223" y="350"/>
                  <a:pt x="229" y="358"/>
                </a:cubicBezTo>
                <a:cubicBezTo>
                  <a:pt x="234" y="365"/>
                  <a:pt x="240" y="388"/>
                  <a:pt x="248" y="404"/>
                </a:cubicBezTo>
                <a:cubicBezTo>
                  <a:pt x="255" y="420"/>
                  <a:pt x="265" y="418"/>
                  <a:pt x="265" y="430"/>
                </a:cubicBezTo>
                <a:cubicBezTo>
                  <a:pt x="265" y="442"/>
                  <a:pt x="255" y="453"/>
                  <a:pt x="274" y="460"/>
                </a:cubicBezTo>
                <a:cubicBezTo>
                  <a:pt x="292" y="468"/>
                  <a:pt x="306" y="484"/>
                  <a:pt x="317" y="482"/>
                </a:cubicBezTo>
                <a:cubicBezTo>
                  <a:pt x="328" y="481"/>
                  <a:pt x="335" y="474"/>
                  <a:pt x="339" y="481"/>
                </a:cubicBezTo>
                <a:cubicBezTo>
                  <a:pt x="343" y="489"/>
                  <a:pt x="352" y="499"/>
                  <a:pt x="362" y="499"/>
                </a:cubicBezTo>
                <a:cubicBezTo>
                  <a:pt x="372" y="499"/>
                  <a:pt x="376" y="506"/>
                  <a:pt x="378" y="516"/>
                </a:cubicBezTo>
                <a:cubicBezTo>
                  <a:pt x="379" y="526"/>
                  <a:pt x="386" y="528"/>
                  <a:pt x="396" y="531"/>
                </a:cubicBezTo>
                <a:cubicBezTo>
                  <a:pt x="406" y="535"/>
                  <a:pt x="409" y="545"/>
                  <a:pt x="416" y="545"/>
                </a:cubicBezTo>
                <a:cubicBezTo>
                  <a:pt x="424" y="544"/>
                  <a:pt x="434" y="540"/>
                  <a:pt x="434" y="548"/>
                </a:cubicBezTo>
                <a:cubicBezTo>
                  <a:pt x="434" y="556"/>
                  <a:pt x="437" y="574"/>
                  <a:pt x="425" y="586"/>
                </a:cubicBezTo>
                <a:cubicBezTo>
                  <a:pt x="412" y="598"/>
                  <a:pt x="406" y="606"/>
                  <a:pt x="413" y="614"/>
                </a:cubicBezTo>
                <a:cubicBezTo>
                  <a:pt x="420" y="621"/>
                  <a:pt x="414" y="629"/>
                  <a:pt x="410" y="635"/>
                </a:cubicBezTo>
                <a:cubicBezTo>
                  <a:pt x="407" y="641"/>
                  <a:pt x="413" y="646"/>
                  <a:pt x="420" y="655"/>
                </a:cubicBezTo>
                <a:cubicBezTo>
                  <a:pt x="426" y="664"/>
                  <a:pt x="436" y="675"/>
                  <a:pt x="441" y="694"/>
                </a:cubicBezTo>
                <a:cubicBezTo>
                  <a:pt x="447" y="712"/>
                  <a:pt x="456" y="719"/>
                  <a:pt x="470" y="725"/>
                </a:cubicBezTo>
                <a:cubicBezTo>
                  <a:pt x="484" y="731"/>
                  <a:pt x="495" y="741"/>
                  <a:pt x="495" y="755"/>
                </a:cubicBezTo>
                <a:cubicBezTo>
                  <a:pt x="495" y="769"/>
                  <a:pt x="495" y="818"/>
                  <a:pt x="495" y="832"/>
                </a:cubicBezTo>
                <a:cubicBezTo>
                  <a:pt x="495" y="847"/>
                  <a:pt x="502" y="861"/>
                  <a:pt x="500" y="872"/>
                </a:cubicBezTo>
                <a:cubicBezTo>
                  <a:pt x="497" y="883"/>
                  <a:pt x="500" y="892"/>
                  <a:pt x="503" y="896"/>
                </a:cubicBezTo>
                <a:cubicBezTo>
                  <a:pt x="506" y="901"/>
                  <a:pt x="505" y="910"/>
                  <a:pt x="506" y="919"/>
                </a:cubicBezTo>
                <a:cubicBezTo>
                  <a:pt x="507" y="928"/>
                  <a:pt x="517" y="922"/>
                  <a:pt x="517" y="930"/>
                </a:cubicBezTo>
                <a:cubicBezTo>
                  <a:pt x="517" y="939"/>
                  <a:pt x="513" y="951"/>
                  <a:pt x="518" y="955"/>
                </a:cubicBezTo>
                <a:cubicBezTo>
                  <a:pt x="523" y="960"/>
                  <a:pt x="512" y="975"/>
                  <a:pt x="535" y="989"/>
                </a:cubicBezTo>
                <a:cubicBezTo>
                  <a:pt x="558" y="1003"/>
                  <a:pt x="559" y="1004"/>
                  <a:pt x="561" y="1007"/>
                </a:cubicBezTo>
                <a:cubicBezTo>
                  <a:pt x="563" y="1009"/>
                  <a:pt x="570" y="1002"/>
                  <a:pt x="570" y="1006"/>
                </a:cubicBezTo>
                <a:cubicBezTo>
                  <a:pt x="570" y="1010"/>
                  <a:pt x="558" y="1023"/>
                  <a:pt x="581" y="1023"/>
                </a:cubicBezTo>
                <a:cubicBezTo>
                  <a:pt x="605" y="1023"/>
                  <a:pt x="619" y="1026"/>
                  <a:pt x="605" y="1015"/>
                </a:cubicBezTo>
                <a:cubicBezTo>
                  <a:pt x="590" y="1004"/>
                  <a:pt x="582" y="1009"/>
                  <a:pt x="580" y="998"/>
                </a:cubicBezTo>
                <a:cubicBezTo>
                  <a:pt x="577" y="987"/>
                  <a:pt x="574" y="989"/>
                  <a:pt x="572" y="981"/>
                </a:cubicBezTo>
                <a:cubicBezTo>
                  <a:pt x="570" y="974"/>
                  <a:pt x="578" y="971"/>
                  <a:pt x="575" y="963"/>
                </a:cubicBezTo>
                <a:cubicBezTo>
                  <a:pt x="573" y="955"/>
                  <a:pt x="563" y="955"/>
                  <a:pt x="564" y="948"/>
                </a:cubicBezTo>
                <a:cubicBezTo>
                  <a:pt x="564" y="940"/>
                  <a:pt x="570" y="933"/>
                  <a:pt x="572" y="929"/>
                </a:cubicBezTo>
                <a:cubicBezTo>
                  <a:pt x="574" y="926"/>
                  <a:pt x="574" y="923"/>
                  <a:pt x="569" y="919"/>
                </a:cubicBezTo>
                <a:cubicBezTo>
                  <a:pt x="565" y="916"/>
                  <a:pt x="566" y="915"/>
                  <a:pt x="572" y="913"/>
                </a:cubicBezTo>
                <a:cubicBezTo>
                  <a:pt x="578" y="912"/>
                  <a:pt x="579" y="914"/>
                  <a:pt x="581" y="906"/>
                </a:cubicBezTo>
                <a:cubicBezTo>
                  <a:pt x="584" y="897"/>
                  <a:pt x="591" y="898"/>
                  <a:pt x="595" y="896"/>
                </a:cubicBezTo>
                <a:cubicBezTo>
                  <a:pt x="598" y="893"/>
                  <a:pt x="610" y="890"/>
                  <a:pt x="606" y="879"/>
                </a:cubicBezTo>
                <a:cubicBezTo>
                  <a:pt x="601" y="868"/>
                  <a:pt x="593" y="863"/>
                  <a:pt x="602" y="863"/>
                </a:cubicBezTo>
                <a:cubicBezTo>
                  <a:pt x="612" y="863"/>
                  <a:pt x="621" y="862"/>
                  <a:pt x="627" y="850"/>
                </a:cubicBezTo>
                <a:cubicBezTo>
                  <a:pt x="633" y="838"/>
                  <a:pt x="630" y="836"/>
                  <a:pt x="637" y="827"/>
                </a:cubicBezTo>
                <a:cubicBezTo>
                  <a:pt x="644" y="817"/>
                  <a:pt x="644" y="810"/>
                  <a:pt x="644" y="803"/>
                </a:cubicBezTo>
                <a:cubicBezTo>
                  <a:pt x="644" y="796"/>
                  <a:pt x="641" y="790"/>
                  <a:pt x="650" y="785"/>
                </a:cubicBezTo>
                <a:cubicBezTo>
                  <a:pt x="660" y="781"/>
                  <a:pt x="690" y="776"/>
                  <a:pt x="694" y="763"/>
                </a:cubicBezTo>
                <a:cubicBezTo>
                  <a:pt x="698" y="751"/>
                  <a:pt x="702" y="737"/>
                  <a:pt x="701" y="724"/>
                </a:cubicBezTo>
                <a:cubicBezTo>
                  <a:pt x="699" y="710"/>
                  <a:pt x="698" y="702"/>
                  <a:pt x="707" y="691"/>
                </a:cubicBezTo>
                <a:cubicBezTo>
                  <a:pt x="717" y="680"/>
                  <a:pt x="729" y="671"/>
                  <a:pt x="729" y="661"/>
                </a:cubicBezTo>
                <a:cubicBezTo>
                  <a:pt x="729" y="651"/>
                  <a:pt x="733" y="636"/>
                  <a:pt x="718" y="632"/>
                </a:cubicBezTo>
                <a:close/>
                <a:moveTo>
                  <a:pt x="873" y="79"/>
                </a:moveTo>
                <a:cubicBezTo>
                  <a:pt x="883" y="69"/>
                  <a:pt x="880" y="64"/>
                  <a:pt x="893" y="59"/>
                </a:cubicBezTo>
                <a:cubicBezTo>
                  <a:pt x="905" y="54"/>
                  <a:pt x="902" y="47"/>
                  <a:pt x="900" y="37"/>
                </a:cubicBezTo>
                <a:cubicBezTo>
                  <a:pt x="899" y="27"/>
                  <a:pt x="900" y="31"/>
                  <a:pt x="905" y="28"/>
                </a:cubicBezTo>
                <a:cubicBezTo>
                  <a:pt x="910" y="24"/>
                  <a:pt x="918" y="22"/>
                  <a:pt x="930" y="21"/>
                </a:cubicBezTo>
                <a:cubicBezTo>
                  <a:pt x="942" y="20"/>
                  <a:pt x="931" y="16"/>
                  <a:pt x="931" y="11"/>
                </a:cubicBezTo>
                <a:cubicBezTo>
                  <a:pt x="931" y="6"/>
                  <a:pt x="922" y="7"/>
                  <a:pt x="910" y="8"/>
                </a:cubicBezTo>
                <a:cubicBezTo>
                  <a:pt x="899" y="10"/>
                  <a:pt x="900" y="8"/>
                  <a:pt x="892" y="5"/>
                </a:cubicBezTo>
                <a:cubicBezTo>
                  <a:pt x="883" y="2"/>
                  <a:pt x="834" y="2"/>
                  <a:pt x="821" y="2"/>
                </a:cubicBezTo>
                <a:cubicBezTo>
                  <a:pt x="809" y="2"/>
                  <a:pt x="786" y="4"/>
                  <a:pt x="774" y="5"/>
                </a:cubicBezTo>
                <a:cubicBezTo>
                  <a:pt x="762" y="6"/>
                  <a:pt x="763" y="5"/>
                  <a:pt x="740" y="2"/>
                </a:cubicBezTo>
                <a:cubicBezTo>
                  <a:pt x="718" y="0"/>
                  <a:pt x="658" y="2"/>
                  <a:pt x="636" y="4"/>
                </a:cubicBezTo>
                <a:cubicBezTo>
                  <a:pt x="614" y="7"/>
                  <a:pt x="598" y="9"/>
                  <a:pt x="584" y="18"/>
                </a:cubicBezTo>
                <a:cubicBezTo>
                  <a:pt x="569" y="28"/>
                  <a:pt x="560" y="24"/>
                  <a:pt x="544" y="26"/>
                </a:cubicBezTo>
                <a:cubicBezTo>
                  <a:pt x="528" y="28"/>
                  <a:pt x="527" y="28"/>
                  <a:pt x="519" y="28"/>
                </a:cubicBezTo>
                <a:cubicBezTo>
                  <a:pt x="511" y="28"/>
                  <a:pt x="512" y="24"/>
                  <a:pt x="499" y="29"/>
                </a:cubicBezTo>
                <a:cubicBezTo>
                  <a:pt x="485" y="34"/>
                  <a:pt x="489" y="37"/>
                  <a:pt x="484" y="30"/>
                </a:cubicBezTo>
                <a:cubicBezTo>
                  <a:pt x="479" y="24"/>
                  <a:pt x="473" y="30"/>
                  <a:pt x="449" y="36"/>
                </a:cubicBezTo>
                <a:cubicBezTo>
                  <a:pt x="425" y="42"/>
                  <a:pt x="457" y="49"/>
                  <a:pt x="465" y="51"/>
                </a:cubicBezTo>
                <a:cubicBezTo>
                  <a:pt x="465" y="51"/>
                  <a:pt x="481" y="50"/>
                  <a:pt x="490" y="48"/>
                </a:cubicBezTo>
                <a:cubicBezTo>
                  <a:pt x="500" y="45"/>
                  <a:pt x="504" y="51"/>
                  <a:pt x="510" y="50"/>
                </a:cubicBezTo>
                <a:cubicBezTo>
                  <a:pt x="516" y="48"/>
                  <a:pt x="517" y="42"/>
                  <a:pt x="551" y="34"/>
                </a:cubicBezTo>
                <a:cubicBezTo>
                  <a:pt x="585" y="27"/>
                  <a:pt x="608" y="33"/>
                  <a:pt x="622" y="39"/>
                </a:cubicBezTo>
                <a:cubicBezTo>
                  <a:pt x="635" y="45"/>
                  <a:pt x="635" y="41"/>
                  <a:pt x="647" y="34"/>
                </a:cubicBezTo>
                <a:cubicBezTo>
                  <a:pt x="659" y="26"/>
                  <a:pt x="679" y="20"/>
                  <a:pt x="700" y="17"/>
                </a:cubicBezTo>
                <a:cubicBezTo>
                  <a:pt x="721" y="13"/>
                  <a:pt x="707" y="21"/>
                  <a:pt x="694" y="26"/>
                </a:cubicBezTo>
                <a:cubicBezTo>
                  <a:pt x="681" y="31"/>
                  <a:pt x="669" y="29"/>
                  <a:pt x="671" y="38"/>
                </a:cubicBezTo>
                <a:cubicBezTo>
                  <a:pt x="674" y="46"/>
                  <a:pt x="700" y="44"/>
                  <a:pt x="707" y="44"/>
                </a:cubicBezTo>
                <a:cubicBezTo>
                  <a:pt x="715" y="44"/>
                  <a:pt x="716" y="56"/>
                  <a:pt x="717" y="62"/>
                </a:cubicBezTo>
                <a:cubicBezTo>
                  <a:pt x="718" y="69"/>
                  <a:pt x="716" y="72"/>
                  <a:pt x="718" y="79"/>
                </a:cubicBezTo>
                <a:cubicBezTo>
                  <a:pt x="719" y="86"/>
                  <a:pt x="723" y="85"/>
                  <a:pt x="716" y="92"/>
                </a:cubicBezTo>
                <a:cubicBezTo>
                  <a:pt x="708" y="98"/>
                  <a:pt x="704" y="98"/>
                  <a:pt x="704" y="109"/>
                </a:cubicBezTo>
                <a:cubicBezTo>
                  <a:pt x="704" y="121"/>
                  <a:pt x="709" y="134"/>
                  <a:pt x="721" y="142"/>
                </a:cubicBezTo>
                <a:cubicBezTo>
                  <a:pt x="733" y="151"/>
                  <a:pt x="739" y="151"/>
                  <a:pt x="746" y="138"/>
                </a:cubicBezTo>
                <a:cubicBezTo>
                  <a:pt x="753" y="125"/>
                  <a:pt x="769" y="116"/>
                  <a:pt x="777" y="112"/>
                </a:cubicBezTo>
                <a:cubicBezTo>
                  <a:pt x="786" y="108"/>
                  <a:pt x="798" y="112"/>
                  <a:pt x="809" y="102"/>
                </a:cubicBezTo>
                <a:cubicBezTo>
                  <a:pt x="819" y="92"/>
                  <a:pt x="834" y="96"/>
                  <a:pt x="850" y="91"/>
                </a:cubicBezTo>
                <a:cubicBezTo>
                  <a:pt x="866" y="86"/>
                  <a:pt x="864" y="89"/>
                  <a:pt x="873" y="79"/>
                </a:cubicBezTo>
                <a:close/>
                <a:moveTo>
                  <a:pt x="890" y="98"/>
                </a:moveTo>
                <a:cubicBezTo>
                  <a:pt x="865" y="102"/>
                  <a:pt x="841" y="93"/>
                  <a:pt x="846" y="107"/>
                </a:cubicBezTo>
                <a:cubicBezTo>
                  <a:pt x="850" y="120"/>
                  <a:pt x="851" y="141"/>
                  <a:pt x="864" y="136"/>
                </a:cubicBezTo>
                <a:cubicBezTo>
                  <a:pt x="887" y="129"/>
                  <a:pt x="913" y="125"/>
                  <a:pt x="907" y="114"/>
                </a:cubicBezTo>
                <a:cubicBezTo>
                  <a:pt x="901" y="104"/>
                  <a:pt x="915" y="95"/>
                  <a:pt x="890" y="98"/>
                </a:cubicBezTo>
                <a:close/>
                <a:moveTo>
                  <a:pt x="1051" y="41"/>
                </a:moveTo>
                <a:cubicBezTo>
                  <a:pt x="1052" y="42"/>
                  <a:pt x="1053" y="42"/>
                  <a:pt x="1053" y="42"/>
                </a:cubicBezTo>
                <a:cubicBezTo>
                  <a:pt x="1062" y="45"/>
                  <a:pt x="1068" y="40"/>
                  <a:pt x="1069" y="34"/>
                </a:cubicBezTo>
                <a:cubicBezTo>
                  <a:pt x="1078" y="20"/>
                  <a:pt x="1075" y="45"/>
                  <a:pt x="1085" y="40"/>
                </a:cubicBezTo>
                <a:cubicBezTo>
                  <a:pt x="1095" y="36"/>
                  <a:pt x="1109" y="26"/>
                  <a:pt x="1121" y="20"/>
                </a:cubicBezTo>
                <a:cubicBezTo>
                  <a:pt x="1133" y="14"/>
                  <a:pt x="1107" y="17"/>
                  <a:pt x="1085" y="13"/>
                </a:cubicBezTo>
                <a:cubicBezTo>
                  <a:pt x="1064" y="10"/>
                  <a:pt x="1035" y="16"/>
                  <a:pt x="1027" y="22"/>
                </a:cubicBezTo>
                <a:cubicBezTo>
                  <a:pt x="1019" y="27"/>
                  <a:pt x="1039" y="38"/>
                  <a:pt x="1051" y="41"/>
                </a:cubicBezTo>
                <a:close/>
                <a:moveTo>
                  <a:pt x="1187" y="24"/>
                </a:moveTo>
                <a:cubicBezTo>
                  <a:pt x="1187" y="24"/>
                  <a:pt x="1183" y="29"/>
                  <a:pt x="1193" y="29"/>
                </a:cubicBezTo>
                <a:cubicBezTo>
                  <a:pt x="1203" y="29"/>
                  <a:pt x="1224" y="23"/>
                  <a:pt x="1241" y="23"/>
                </a:cubicBezTo>
                <a:cubicBezTo>
                  <a:pt x="1258" y="23"/>
                  <a:pt x="1253" y="17"/>
                  <a:pt x="1250" y="17"/>
                </a:cubicBezTo>
                <a:cubicBezTo>
                  <a:pt x="1246" y="17"/>
                  <a:pt x="1237" y="8"/>
                  <a:pt x="1224" y="8"/>
                </a:cubicBezTo>
                <a:cubicBezTo>
                  <a:pt x="1210" y="9"/>
                  <a:pt x="1211" y="15"/>
                  <a:pt x="1202" y="15"/>
                </a:cubicBezTo>
                <a:cubicBezTo>
                  <a:pt x="1194" y="15"/>
                  <a:pt x="1196" y="13"/>
                  <a:pt x="1178" y="13"/>
                </a:cubicBezTo>
                <a:cubicBezTo>
                  <a:pt x="1160" y="14"/>
                  <a:pt x="1178" y="22"/>
                  <a:pt x="1187" y="24"/>
                </a:cubicBezTo>
                <a:close/>
                <a:moveTo>
                  <a:pt x="1769" y="676"/>
                </a:moveTo>
                <a:cubicBezTo>
                  <a:pt x="1782" y="678"/>
                  <a:pt x="1793" y="676"/>
                  <a:pt x="1802" y="671"/>
                </a:cubicBezTo>
                <a:cubicBezTo>
                  <a:pt x="1811" y="666"/>
                  <a:pt x="1807" y="660"/>
                  <a:pt x="1806" y="657"/>
                </a:cubicBezTo>
                <a:cubicBezTo>
                  <a:pt x="1805" y="655"/>
                  <a:pt x="1798" y="660"/>
                  <a:pt x="1789" y="662"/>
                </a:cubicBezTo>
                <a:cubicBezTo>
                  <a:pt x="1780" y="663"/>
                  <a:pt x="1777" y="663"/>
                  <a:pt x="1766" y="664"/>
                </a:cubicBezTo>
                <a:cubicBezTo>
                  <a:pt x="1754" y="665"/>
                  <a:pt x="1761" y="660"/>
                  <a:pt x="1749" y="659"/>
                </a:cubicBezTo>
                <a:cubicBezTo>
                  <a:pt x="1736" y="658"/>
                  <a:pt x="1724" y="656"/>
                  <a:pt x="1709" y="651"/>
                </a:cubicBezTo>
                <a:cubicBezTo>
                  <a:pt x="1695" y="646"/>
                  <a:pt x="1687" y="641"/>
                  <a:pt x="1677" y="638"/>
                </a:cubicBezTo>
                <a:cubicBezTo>
                  <a:pt x="1667" y="635"/>
                  <a:pt x="1676" y="629"/>
                  <a:pt x="1676" y="614"/>
                </a:cubicBezTo>
                <a:cubicBezTo>
                  <a:pt x="1675" y="600"/>
                  <a:pt x="1665" y="606"/>
                  <a:pt x="1658" y="601"/>
                </a:cubicBezTo>
                <a:cubicBezTo>
                  <a:pt x="1650" y="596"/>
                  <a:pt x="1653" y="585"/>
                  <a:pt x="1656" y="588"/>
                </a:cubicBezTo>
                <a:cubicBezTo>
                  <a:pt x="1660" y="592"/>
                  <a:pt x="1660" y="596"/>
                  <a:pt x="1660" y="578"/>
                </a:cubicBezTo>
                <a:cubicBezTo>
                  <a:pt x="1660" y="561"/>
                  <a:pt x="1644" y="549"/>
                  <a:pt x="1634" y="534"/>
                </a:cubicBezTo>
                <a:cubicBezTo>
                  <a:pt x="1624" y="519"/>
                  <a:pt x="1626" y="510"/>
                  <a:pt x="1627" y="503"/>
                </a:cubicBezTo>
                <a:cubicBezTo>
                  <a:pt x="1628" y="495"/>
                  <a:pt x="1645" y="509"/>
                  <a:pt x="1655" y="520"/>
                </a:cubicBezTo>
                <a:cubicBezTo>
                  <a:pt x="1664" y="531"/>
                  <a:pt x="1664" y="531"/>
                  <a:pt x="1669" y="529"/>
                </a:cubicBezTo>
                <a:cubicBezTo>
                  <a:pt x="1674" y="526"/>
                  <a:pt x="1689" y="518"/>
                  <a:pt x="1692" y="504"/>
                </a:cubicBezTo>
                <a:cubicBezTo>
                  <a:pt x="1696" y="491"/>
                  <a:pt x="1665" y="464"/>
                  <a:pt x="1661" y="451"/>
                </a:cubicBezTo>
                <a:cubicBezTo>
                  <a:pt x="1657" y="439"/>
                  <a:pt x="1667" y="446"/>
                  <a:pt x="1672" y="438"/>
                </a:cubicBezTo>
                <a:cubicBezTo>
                  <a:pt x="1677" y="429"/>
                  <a:pt x="1683" y="441"/>
                  <a:pt x="1680" y="447"/>
                </a:cubicBezTo>
                <a:cubicBezTo>
                  <a:pt x="1676" y="453"/>
                  <a:pt x="1681" y="456"/>
                  <a:pt x="1684" y="462"/>
                </a:cubicBezTo>
                <a:cubicBezTo>
                  <a:pt x="1687" y="468"/>
                  <a:pt x="1687" y="462"/>
                  <a:pt x="1691" y="455"/>
                </a:cubicBezTo>
                <a:cubicBezTo>
                  <a:pt x="1694" y="447"/>
                  <a:pt x="1692" y="444"/>
                  <a:pt x="1697" y="439"/>
                </a:cubicBezTo>
                <a:cubicBezTo>
                  <a:pt x="1703" y="434"/>
                  <a:pt x="1726" y="428"/>
                  <a:pt x="1732" y="422"/>
                </a:cubicBezTo>
                <a:cubicBezTo>
                  <a:pt x="1738" y="416"/>
                  <a:pt x="1742" y="409"/>
                  <a:pt x="1750" y="388"/>
                </a:cubicBezTo>
                <a:cubicBezTo>
                  <a:pt x="1757" y="367"/>
                  <a:pt x="1749" y="368"/>
                  <a:pt x="1745" y="360"/>
                </a:cubicBezTo>
                <a:cubicBezTo>
                  <a:pt x="1742" y="353"/>
                  <a:pt x="1732" y="340"/>
                  <a:pt x="1726" y="332"/>
                </a:cubicBezTo>
                <a:cubicBezTo>
                  <a:pt x="1720" y="325"/>
                  <a:pt x="1725" y="327"/>
                  <a:pt x="1729" y="324"/>
                </a:cubicBezTo>
                <a:cubicBezTo>
                  <a:pt x="1734" y="322"/>
                  <a:pt x="1730" y="316"/>
                  <a:pt x="1720" y="312"/>
                </a:cubicBezTo>
                <a:cubicBezTo>
                  <a:pt x="1710" y="309"/>
                  <a:pt x="1712" y="316"/>
                  <a:pt x="1702" y="314"/>
                </a:cubicBezTo>
                <a:cubicBezTo>
                  <a:pt x="1693" y="312"/>
                  <a:pt x="1698" y="306"/>
                  <a:pt x="1708" y="294"/>
                </a:cubicBezTo>
                <a:cubicBezTo>
                  <a:pt x="1718" y="282"/>
                  <a:pt x="1713" y="296"/>
                  <a:pt x="1720" y="301"/>
                </a:cubicBezTo>
                <a:cubicBezTo>
                  <a:pt x="1727" y="306"/>
                  <a:pt x="1729" y="297"/>
                  <a:pt x="1734" y="300"/>
                </a:cubicBezTo>
                <a:cubicBezTo>
                  <a:pt x="1739" y="302"/>
                  <a:pt x="1749" y="307"/>
                  <a:pt x="1756" y="317"/>
                </a:cubicBezTo>
                <a:cubicBezTo>
                  <a:pt x="1764" y="327"/>
                  <a:pt x="1764" y="339"/>
                  <a:pt x="1772" y="338"/>
                </a:cubicBezTo>
                <a:cubicBezTo>
                  <a:pt x="1779" y="338"/>
                  <a:pt x="1779" y="334"/>
                  <a:pt x="1782" y="327"/>
                </a:cubicBezTo>
                <a:cubicBezTo>
                  <a:pt x="1786" y="319"/>
                  <a:pt x="1773" y="312"/>
                  <a:pt x="1767" y="306"/>
                </a:cubicBezTo>
                <a:cubicBezTo>
                  <a:pt x="1761" y="300"/>
                  <a:pt x="1756" y="300"/>
                  <a:pt x="1761" y="295"/>
                </a:cubicBezTo>
                <a:cubicBezTo>
                  <a:pt x="1766" y="290"/>
                  <a:pt x="1761" y="283"/>
                  <a:pt x="1764" y="277"/>
                </a:cubicBezTo>
                <a:cubicBezTo>
                  <a:pt x="1766" y="271"/>
                  <a:pt x="1776" y="274"/>
                  <a:pt x="1785" y="270"/>
                </a:cubicBezTo>
                <a:cubicBezTo>
                  <a:pt x="1794" y="266"/>
                  <a:pt x="1795" y="252"/>
                  <a:pt x="1795" y="237"/>
                </a:cubicBezTo>
                <a:cubicBezTo>
                  <a:pt x="1795" y="221"/>
                  <a:pt x="1788" y="215"/>
                  <a:pt x="1783" y="210"/>
                </a:cubicBezTo>
                <a:cubicBezTo>
                  <a:pt x="1779" y="205"/>
                  <a:pt x="1788" y="207"/>
                  <a:pt x="1796" y="213"/>
                </a:cubicBezTo>
                <a:cubicBezTo>
                  <a:pt x="1804" y="219"/>
                  <a:pt x="1815" y="251"/>
                  <a:pt x="1818" y="263"/>
                </a:cubicBezTo>
                <a:cubicBezTo>
                  <a:pt x="1820" y="276"/>
                  <a:pt x="1819" y="276"/>
                  <a:pt x="1829" y="287"/>
                </a:cubicBezTo>
                <a:cubicBezTo>
                  <a:pt x="1839" y="298"/>
                  <a:pt x="1835" y="296"/>
                  <a:pt x="1832" y="309"/>
                </a:cubicBezTo>
                <a:cubicBezTo>
                  <a:pt x="1829" y="322"/>
                  <a:pt x="1820" y="325"/>
                  <a:pt x="1808" y="328"/>
                </a:cubicBezTo>
                <a:cubicBezTo>
                  <a:pt x="1795" y="332"/>
                  <a:pt x="1799" y="334"/>
                  <a:pt x="1792" y="347"/>
                </a:cubicBezTo>
                <a:cubicBezTo>
                  <a:pt x="1784" y="359"/>
                  <a:pt x="1796" y="360"/>
                  <a:pt x="1803" y="364"/>
                </a:cubicBezTo>
                <a:cubicBezTo>
                  <a:pt x="1809" y="367"/>
                  <a:pt x="1813" y="354"/>
                  <a:pt x="1821" y="348"/>
                </a:cubicBezTo>
                <a:cubicBezTo>
                  <a:pt x="1830" y="343"/>
                  <a:pt x="1839" y="338"/>
                  <a:pt x="1853" y="338"/>
                </a:cubicBezTo>
                <a:cubicBezTo>
                  <a:pt x="1867" y="338"/>
                  <a:pt x="1849" y="319"/>
                  <a:pt x="1848" y="309"/>
                </a:cubicBezTo>
                <a:cubicBezTo>
                  <a:pt x="1847" y="299"/>
                  <a:pt x="1846" y="292"/>
                  <a:pt x="1843" y="284"/>
                </a:cubicBezTo>
                <a:cubicBezTo>
                  <a:pt x="1840" y="277"/>
                  <a:pt x="1846" y="277"/>
                  <a:pt x="1857" y="272"/>
                </a:cubicBezTo>
                <a:cubicBezTo>
                  <a:pt x="1867" y="267"/>
                  <a:pt x="1866" y="257"/>
                  <a:pt x="1860" y="257"/>
                </a:cubicBezTo>
                <a:cubicBezTo>
                  <a:pt x="1854" y="257"/>
                  <a:pt x="1849" y="261"/>
                  <a:pt x="1835" y="260"/>
                </a:cubicBezTo>
                <a:cubicBezTo>
                  <a:pt x="1822" y="259"/>
                  <a:pt x="1825" y="248"/>
                  <a:pt x="1822" y="244"/>
                </a:cubicBezTo>
                <a:cubicBezTo>
                  <a:pt x="1819" y="240"/>
                  <a:pt x="1814" y="231"/>
                  <a:pt x="1814" y="223"/>
                </a:cubicBezTo>
                <a:cubicBezTo>
                  <a:pt x="1813" y="215"/>
                  <a:pt x="1801" y="205"/>
                  <a:pt x="1793" y="198"/>
                </a:cubicBezTo>
                <a:cubicBezTo>
                  <a:pt x="1784" y="190"/>
                  <a:pt x="1779" y="185"/>
                  <a:pt x="1779" y="189"/>
                </a:cubicBezTo>
                <a:cubicBezTo>
                  <a:pt x="1779" y="192"/>
                  <a:pt x="1774" y="188"/>
                  <a:pt x="1762" y="187"/>
                </a:cubicBezTo>
                <a:cubicBezTo>
                  <a:pt x="1750" y="186"/>
                  <a:pt x="1748" y="189"/>
                  <a:pt x="1738" y="188"/>
                </a:cubicBezTo>
                <a:cubicBezTo>
                  <a:pt x="1728" y="187"/>
                  <a:pt x="1739" y="170"/>
                  <a:pt x="1743" y="158"/>
                </a:cubicBezTo>
                <a:cubicBezTo>
                  <a:pt x="1747" y="146"/>
                  <a:pt x="1759" y="153"/>
                  <a:pt x="1768" y="153"/>
                </a:cubicBezTo>
                <a:cubicBezTo>
                  <a:pt x="1777" y="153"/>
                  <a:pt x="1782" y="154"/>
                  <a:pt x="1795" y="157"/>
                </a:cubicBezTo>
                <a:cubicBezTo>
                  <a:pt x="1809" y="161"/>
                  <a:pt x="1803" y="149"/>
                  <a:pt x="1805" y="140"/>
                </a:cubicBezTo>
                <a:cubicBezTo>
                  <a:pt x="1808" y="130"/>
                  <a:pt x="1814" y="135"/>
                  <a:pt x="1821" y="139"/>
                </a:cubicBezTo>
                <a:cubicBezTo>
                  <a:pt x="1829" y="142"/>
                  <a:pt x="1831" y="143"/>
                  <a:pt x="1831" y="135"/>
                </a:cubicBezTo>
                <a:cubicBezTo>
                  <a:pt x="1831" y="128"/>
                  <a:pt x="1838" y="126"/>
                  <a:pt x="1844" y="133"/>
                </a:cubicBezTo>
                <a:cubicBezTo>
                  <a:pt x="1850" y="140"/>
                  <a:pt x="1834" y="154"/>
                  <a:pt x="1834" y="154"/>
                </a:cubicBezTo>
                <a:cubicBezTo>
                  <a:pt x="1834" y="154"/>
                  <a:pt x="1829" y="169"/>
                  <a:pt x="1838" y="174"/>
                </a:cubicBezTo>
                <a:cubicBezTo>
                  <a:pt x="1847" y="179"/>
                  <a:pt x="1866" y="201"/>
                  <a:pt x="1877" y="209"/>
                </a:cubicBezTo>
                <a:cubicBezTo>
                  <a:pt x="1888" y="216"/>
                  <a:pt x="1880" y="196"/>
                  <a:pt x="1880" y="182"/>
                </a:cubicBezTo>
                <a:cubicBezTo>
                  <a:pt x="1880" y="167"/>
                  <a:pt x="1870" y="169"/>
                  <a:pt x="1862" y="156"/>
                </a:cubicBezTo>
                <a:cubicBezTo>
                  <a:pt x="1855" y="142"/>
                  <a:pt x="1860" y="148"/>
                  <a:pt x="1874" y="148"/>
                </a:cubicBezTo>
                <a:cubicBezTo>
                  <a:pt x="1889" y="148"/>
                  <a:pt x="1889" y="143"/>
                  <a:pt x="1893" y="139"/>
                </a:cubicBezTo>
                <a:cubicBezTo>
                  <a:pt x="1896" y="135"/>
                  <a:pt x="1899" y="134"/>
                  <a:pt x="1911" y="134"/>
                </a:cubicBezTo>
                <a:cubicBezTo>
                  <a:pt x="1924" y="134"/>
                  <a:pt x="1916" y="129"/>
                  <a:pt x="1910" y="122"/>
                </a:cubicBezTo>
                <a:cubicBezTo>
                  <a:pt x="1905" y="115"/>
                  <a:pt x="1893" y="117"/>
                  <a:pt x="1897" y="113"/>
                </a:cubicBezTo>
                <a:cubicBezTo>
                  <a:pt x="1901" y="109"/>
                  <a:pt x="1924" y="115"/>
                  <a:pt x="1935" y="120"/>
                </a:cubicBezTo>
                <a:cubicBezTo>
                  <a:pt x="1946" y="124"/>
                  <a:pt x="1943" y="120"/>
                  <a:pt x="1942" y="110"/>
                </a:cubicBezTo>
                <a:cubicBezTo>
                  <a:pt x="1940" y="100"/>
                  <a:pt x="1931" y="108"/>
                  <a:pt x="1904" y="98"/>
                </a:cubicBezTo>
                <a:cubicBezTo>
                  <a:pt x="1877" y="88"/>
                  <a:pt x="1847" y="82"/>
                  <a:pt x="1838" y="82"/>
                </a:cubicBezTo>
                <a:cubicBezTo>
                  <a:pt x="1829" y="82"/>
                  <a:pt x="1835" y="76"/>
                  <a:pt x="1842" y="76"/>
                </a:cubicBezTo>
                <a:cubicBezTo>
                  <a:pt x="1849" y="76"/>
                  <a:pt x="1847" y="70"/>
                  <a:pt x="1841" y="66"/>
                </a:cubicBezTo>
                <a:cubicBezTo>
                  <a:pt x="1834" y="63"/>
                  <a:pt x="1828" y="66"/>
                  <a:pt x="1825" y="73"/>
                </a:cubicBezTo>
                <a:cubicBezTo>
                  <a:pt x="1823" y="81"/>
                  <a:pt x="1833" y="82"/>
                  <a:pt x="1814" y="82"/>
                </a:cubicBezTo>
                <a:cubicBezTo>
                  <a:pt x="1794" y="82"/>
                  <a:pt x="1780" y="82"/>
                  <a:pt x="1757" y="77"/>
                </a:cubicBezTo>
                <a:cubicBezTo>
                  <a:pt x="1734" y="73"/>
                  <a:pt x="1726" y="73"/>
                  <a:pt x="1707" y="72"/>
                </a:cubicBezTo>
                <a:cubicBezTo>
                  <a:pt x="1687" y="72"/>
                  <a:pt x="1689" y="63"/>
                  <a:pt x="1669" y="63"/>
                </a:cubicBezTo>
                <a:cubicBezTo>
                  <a:pt x="1649" y="63"/>
                  <a:pt x="1655" y="56"/>
                  <a:pt x="1647" y="46"/>
                </a:cubicBezTo>
                <a:cubicBezTo>
                  <a:pt x="1639" y="37"/>
                  <a:pt x="1634" y="40"/>
                  <a:pt x="1609" y="40"/>
                </a:cubicBezTo>
                <a:cubicBezTo>
                  <a:pt x="1584" y="40"/>
                  <a:pt x="1597" y="50"/>
                  <a:pt x="1602" y="51"/>
                </a:cubicBezTo>
                <a:cubicBezTo>
                  <a:pt x="1607" y="53"/>
                  <a:pt x="1621" y="57"/>
                  <a:pt x="1630" y="66"/>
                </a:cubicBezTo>
                <a:cubicBezTo>
                  <a:pt x="1639" y="74"/>
                  <a:pt x="1613" y="71"/>
                  <a:pt x="1602" y="72"/>
                </a:cubicBezTo>
                <a:cubicBezTo>
                  <a:pt x="1591" y="72"/>
                  <a:pt x="1592" y="66"/>
                  <a:pt x="1580" y="58"/>
                </a:cubicBezTo>
                <a:cubicBezTo>
                  <a:pt x="1567" y="50"/>
                  <a:pt x="1536" y="55"/>
                  <a:pt x="1518" y="54"/>
                </a:cubicBezTo>
                <a:cubicBezTo>
                  <a:pt x="1500" y="53"/>
                  <a:pt x="1500" y="54"/>
                  <a:pt x="1493" y="41"/>
                </a:cubicBezTo>
                <a:cubicBezTo>
                  <a:pt x="1486" y="29"/>
                  <a:pt x="1472" y="35"/>
                  <a:pt x="1453" y="35"/>
                </a:cubicBezTo>
                <a:cubicBezTo>
                  <a:pt x="1435" y="35"/>
                  <a:pt x="1425" y="26"/>
                  <a:pt x="1415" y="20"/>
                </a:cubicBezTo>
                <a:cubicBezTo>
                  <a:pt x="1406" y="14"/>
                  <a:pt x="1392" y="13"/>
                  <a:pt x="1372" y="10"/>
                </a:cubicBezTo>
                <a:cubicBezTo>
                  <a:pt x="1351" y="7"/>
                  <a:pt x="1362" y="23"/>
                  <a:pt x="1370" y="24"/>
                </a:cubicBezTo>
                <a:cubicBezTo>
                  <a:pt x="1370" y="24"/>
                  <a:pt x="1378" y="27"/>
                  <a:pt x="1387" y="28"/>
                </a:cubicBezTo>
                <a:cubicBezTo>
                  <a:pt x="1395" y="29"/>
                  <a:pt x="1413" y="29"/>
                  <a:pt x="1422" y="40"/>
                </a:cubicBezTo>
                <a:cubicBezTo>
                  <a:pt x="1431" y="51"/>
                  <a:pt x="1394" y="47"/>
                  <a:pt x="1377" y="56"/>
                </a:cubicBezTo>
                <a:cubicBezTo>
                  <a:pt x="1360" y="66"/>
                  <a:pt x="1346" y="61"/>
                  <a:pt x="1335" y="66"/>
                </a:cubicBezTo>
                <a:cubicBezTo>
                  <a:pt x="1323" y="72"/>
                  <a:pt x="1341" y="80"/>
                  <a:pt x="1345" y="91"/>
                </a:cubicBezTo>
                <a:cubicBezTo>
                  <a:pt x="1349" y="102"/>
                  <a:pt x="1345" y="102"/>
                  <a:pt x="1337" y="104"/>
                </a:cubicBezTo>
                <a:cubicBezTo>
                  <a:pt x="1330" y="107"/>
                  <a:pt x="1340" y="93"/>
                  <a:pt x="1336" y="88"/>
                </a:cubicBezTo>
                <a:cubicBezTo>
                  <a:pt x="1333" y="84"/>
                  <a:pt x="1320" y="62"/>
                  <a:pt x="1310" y="56"/>
                </a:cubicBezTo>
                <a:cubicBezTo>
                  <a:pt x="1300" y="49"/>
                  <a:pt x="1302" y="61"/>
                  <a:pt x="1303" y="71"/>
                </a:cubicBezTo>
                <a:cubicBezTo>
                  <a:pt x="1305" y="80"/>
                  <a:pt x="1308" y="80"/>
                  <a:pt x="1310" y="87"/>
                </a:cubicBezTo>
                <a:cubicBezTo>
                  <a:pt x="1313" y="93"/>
                  <a:pt x="1299" y="87"/>
                  <a:pt x="1293" y="82"/>
                </a:cubicBezTo>
                <a:cubicBezTo>
                  <a:pt x="1286" y="77"/>
                  <a:pt x="1264" y="88"/>
                  <a:pt x="1254" y="83"/>
                </a:cubicBezTo>
                <a:cubicBezTo>
                  <a:pt x="1244" y="78"/>
                  <a:pt x="1257" y="80"/>
                  <a:pt x="1257" y="75"/>
                </a:cubicBezTo>
                <a:cubicBezTo>
                  <a:pt x="1257" y="70"/>
                  <a:pt x="1245" y="74"/>
                  <a:pt x="1242" y="66"/>
                </a:cubicBezTo>
                <a:cubicBezTo>
                  <a:pt x="1239" y="59"/>
                  <a:pt x="1263" y="50"/>
                  <a:pt x="1278" y="47"/>
                </a:cubicBezTo>
                <a:cubicBezTo>
                  <a:pt x="1293" y="45"/>
                  <a:pt x="1292" y="45"/>
                  <a:pt x="1292" y="37"/>
                </a:cubicBezTo>
                <a:cubicBezTo>
                  <a:pt x="1292" y="29"/>
                  <a:pt x="1265" y="32"/>
                  <a:pt x="1242" y="43"/>
                </a:cubicBezTo>
                <a:cubicBezTo>
                  <a:pt x="1219" y="54"/>
                  <a:pt x="1225" y="61"/>
                  <a:pt x="1222" y="69"/>
                </a:cubicBezTo>
                <a:cubicBezTo>
                  <a:pt x="1218" y="77"/>
                  <a:pt x="1229" y="77"/>
                  <a:pt x="1234" y="82"/>
                </a:cubicBezTo>
                <a:cubicBezTo>
                  <a:pt x="1240" y="86"/>
                  <a:pt x="1229" y="88"/>
                  <a:pt x="1218" y="91"/>
                </a:cubicBezTo>
                <a:cubicBezTo>
                  <a:pt x="1208" y="94"/>
                  <a:pt x="1206" y="91"/>
                  <a:pt x="1194" y="95"/>
                </a:cubicBezTo>
                <a:cubicBezTo>
                  <a:pt x="1182" y="99"/>
                  <a:pt x="1189" y="104"/>
                  <a:pt x="1179" y="109"/>
                </a:cubicBezTo>
                <a:cubicBezTo>
                  <a:pt x="1169" y="113"/>
                  <a:pt x="1170" y="113"/>
                  <a:pt x="1161" y="116"/>
                </a:cubicBezTo>
                <a:cubicBezTo>
                  <a:pt x="1153" y="120"/>
                  <a:pt x="1163" y="104"/>
                  <a:pt x="1175" y="102"/>
                </a:cubicBezTo>
                <a:cubicBezTo>
                  <a:pt x="1186" y="100"/>
                  <a:pt x="1183" y="93"/>
                  <a:pt x="1180" y="91"/>
                </a:cubicBezTo>
                <a:cubicBezTo>
                  <a:pt x="1176" y="88"/>
                  <a:pt x="1154" y="82"/>
                  <a:pt x="1131" y="75"/>
                </a:cubicBezTo>
                <a:cubicBezTo>
                  <a:pt x="1107" y="68"/>
                  <a:pt x="1069" y="77"/>
                  <a:pt x="1057" y="83"/>
                </a:cubicBezTo>
                <a:cubicBezTo>
                  <a:pt x="1044" y="89"/>
                  <a:pt x="1045" y="93"/>
                  <a:pt x="1043" y="102"/>
                </a:cubicBezTo>
                <a:cubicBezTo>
                  <a:pt x="1042" y="110"/>
                  <a:pt x="1013" y="123"/>
                  <a:pt x="999" y="130"/>
                </a:cubicBezTo>
                <a:cubicBezTo>
                  <a:pt x="984" y="138"/>
                  <a:pt x="997" y="148"/>
                  <a:pt x="1001" y="155"/>
                </a:cubicBezTo>
                <a:cubicBezTo>
                  <a:pt x="1005" y="162"/>
                  <a:pt x="1015" y="158"/>
                  <a:pt x="1027" y="155"/>
                </a:cubicBezTo>
                <a:cubicBezTo>
                  <a:pt x="1038" y="151"/>
                  <a:pt x="1037" y="166"/>
                  <a:pt x="1038" y="171"/>
                </a:cubicBezTo>
                <a:cubicBezTo>
                  <a:pt x="1040" y="176"/>
                  <a:pt x="1047" y="177"/>
                  <a:pt x="1058" y="172"/>
                </a:cubicBezTo>
                <a:cubicBezTo>
                  <a:pt x="1069" y="167"/>
                  <a:pt x="1066" y="155"/>
                  <a:pt x="1066" y="148"/>
                </a:cubicBezTo>
                <a:cubicBezTo>
                  <a:pt x="1066" y="141"/>
                  <a:pt x="1064" y="138"/>
                  <a:pt x="1071" y="129"/>
                </a:cubicBezTo>
                <a:cubicBezTo>
                  <a:pt x="1079" y="120"/>
                  <a:pt x="1085" y="114"/>
                  <a:pt x="1092" y="109"/>
                </a:cubicBezTo>
                <a:cubicBezTo>
                  <a:pt x="1099" y="105"/>
                  <a:pt x="1098" y="113"/>
                  <a:pt x="1088" y="121"/>
                </a:cubicBezTo>
                <a:cubicBezTo>
                  <a:pt x="1078" y="130"/>
                  <a:pt x="1085" y="132"/>
                  <a:pt x="1090" y="142"/>
                </a:cubicBezTo>
                <a:cubicBezTo>
                  <a:pt x="1095" y="152"/>
                  <a:pt x="1105" y="142"/>
                  <a:pt x="1117" y="141"/>
                </a:cubicBezTo>
                <a:cubicBezTo>
                  <a:pt x="1130" y="139"/>
                  <a:pt x="1107" y="151"/>
                  <a:pt x="1097" y="151"/>
                </a:cubicBezTo>
                <a:cubicBezTo>
                  <a:pt x="1088" y="151"/>
                  <a:pt x="1097" y="162"/>
                  <a:pt x="1091" y="162"/>
                </a:cubicBezTo>
                <a:cubicBezTo>
                  <a:pt x="1085" y="162"/>
                  <a:pt x="1085" y="166"/>
                  <a:pt x="1084" y="176"/>
                </a:cubicBezTo>
                <a:cubicBezTo>
                  <a:pt x="1083" y="186"/>
                  <a:pt x="1080" y="183"/>
                  <a:pt x="1073" y="186"/>
                </a:cubicBezTo>
                <a:cubicBezTo>
                  <a:pt x="1066" y="189"/>
                  <a:pt x="1056" y="189"/>
                  <a:pt x="1045" y="187"/>
                </a:cubicBezTo>
                <a:cubicBezTo>
                  <a:pt x="1034" y="184"/>
                  <a:pt x="1035" y="174"/>
                  <a:pt x="1027" y="167"/>
                </a:cubicBezTo>
                <a:cubicBezTo>
                  <a:pt x="1020" y="161"/>
                  <a:pt x="1018" y="171"/>
                  <a:pt x="1018" y="175"/>
                </a:cubicBezTo>
                <a:cubicBezTo>
                  <a:pt x="1018" y="179"/>
                  <a:pt x="1011" y="189"/>
                  <a:pt x="1007" y="189"/>
                </a:cubicBezTo>
                <a:cubicBezTo>
                  <a:pt x="1004" y="189"/>
                  <a:pt x="994" y="199"/>
                  <a:pt x="988" y="207"/>
                </a:cubicBezTo>
                <a:cubicBezTo>
                  <a:pt x="982" y="215"/>
                  <a:pt x="978" y="210"/>
                  <a:pt x="976" y="207"/>
                </a:cubicBezTo>
                <a:cubicBezTo>
                  <a:pt x="974" y="204"/>
                  <a:pt x="980" y="199"/>
                  <a:pt x="977" y="190"/>
                </a:cubicBezTo>
                <a:cubicBezTo>
                  <a:pt x="973" y="182"/>
                  <a:pt x="960" y="175"/>
                  <a:pt x="964" y="156"/>
                </a:cubicBezTo>
                <a:cubicBezTo>
                  <a:pt x="968" y="136"/>
                  <a:pt x="959" y="146"/>
                  <a:pt x="946" y="148"/>
                </a:cubicBezTo>
                <a:cubicBezTo>
                  <a:pt x="932" y="150"/>
                  <a:pt x="928" y="156"/>
                  <a:pt x="927" y="161"/>
                </a:cubicBezTo>
                <a:cubicBezTo>
                  <a:pt x="926" y="166"/>
                  <a:pt x="919" y="176"/>
                  <a:pt x="910" y="185"/>
                </a:cubicBezTo>
                <a:cubicBezTo>
                  <a:pt x="902" y="194"/>
                  <a:pt x="908" y="202"/>
                  <a:pt x="912" y="212"/>
                </a:cubicBezTo>
                <a:cubicBezTo>
                  <a:pt x="916" y="222"/>
                  <a:pt x="927" y="209"/>
                  <a:pt x="931" y="200"/>
                </a:cubicBezTo>
                <a:cubicBezTo>
                  <a:pt x="934" y="192"/>
                  <a:pt x="938" y="188"/>
                  <a:pt x="943" y="192"/>
                </a:cubicBezTo>
                <a:cubicBezTo>
                  <a:pt x="948" y="196"/>
                  <a:pt x="936" y="204"/>
                  <a:pt x="934" y="214"/>
                </a:cubicBezTo>
                <a:cubicBezTo>
                  <a:pt x="932" y="224"/>
                  <a:pt x="937" y="223"/>
                  <a:pt x="949" y="220"/>
                </a:cubicBezTo>
                <a:cubicBezTo>
                  <a:pt x="961" y="216"/>
                  <a:pt x="955" y="214"/>
                  <a:pt x="964" y="218"/>
                </a:cubicBezTo>
                <a:cubicBezTo>
                  <a:pt x="973" y="222"/>
                  <a:pt x="956" y="226"/>
                  <a:pt x="945" y="226"/>
                </a:cubicBezTo>
                <a:cubicBezTo>
                  <a:pt x="934" y="227"/>
                  <a:pt x="938" y="235"/>
                  <a:pt x="947" y="242"/>
                </a:cubicBezTo>
                <a:cubicBezTo>
                  <a:pt x="957" y="248"/>
                  <a:pt x="952" y="258"/>
                  <a:pt x="947" y="259"/>
                </a:cubicBezTo>
                <a:cubicBezTo>
                  <a:pt x="941" y="260"/>
                  <a:pt x="930" y="262"/>
                  <a:pt x="913" y="265"/>
                </a:cubicBezTo>
                <a:cubicBezTo>
                  <a:pt x="896" y="268"/>
                  <a:pt x="911" y="282"/>
                  <a:pt x="908" y="290"/>
                </a:cubicBezTo>
                <a:cubicBezTo>
                  <a:pt x="904" y="297"/>
                  <a:pt x="904" y="314"/>
                  <a:pt x="911" y="315"/>
                </a:cubicBezTo>
                <a:cubicBezTo>
                  <a:pt x="919" y="316"/>
                  <a:pt x="919" y="328"/>
                  <a:pt x="915" y="332"/>
                </a:cubicBezTo>
                <a:cubicBezTo>
                  <a:pt x="910" y="337"/>
                  <a:pt x="910" y="341"/>
                  <a:pt x="899" y="348"/>
                </a:cubicBezTo>
                <a:cubicBezTo>
                  <a:pt x="889" y="356"/>
                  <a:pt x="897" y="363"/>
                  <a:pt x="894" y="373"/>
                </a:cubicBezTo>
                <a:cubicBezTo>
                  <a:pt x="890" y="383"/>
                  <a:pt x="882" y="377"/>
                  <a:pt x="872" y="388"/>
                </a:cubicBezTo>
                <a:cubicBezTo>
                  <a:pt x="862" y="399"/>
                  <a:pt x="857" y="407"/>
                  <a:pt x="850" y="420"/>
                </a:cubicBezTo>
                <a:cubicBezTo>
                  <a:pt x="842" y="433"/>
                  <a:pt x="841" y="433"/>
                  <a:pt x="851" y="449"/>
                </a:cubicBezTo>
                <a:cubicBezTo>
                  <a:pt x="860" y="464"/>
                  <a:pt x="851" y="468"/>
                  <a:pt x="843" y="481"/>
                </a:cubicBezTo>
                <a:cubicBezTo>
                  <a:pt x="835" y="495"/>
                  <a:pt x="846" y="496"/>
                  <a:pt x="849" y="508"/>
                </a:cubicBezTo>
                <a:cubicBezTo>
                  <a:pt x="852" y="519"/>
                  <a:pt x="859" y="517"/>
                  <a:pt x="862" y="529"/>
                </a:cubicBezTo>
                <a:cubicBezTo>
                  <a:pt x="864" y="540"/>
                  <a:pt x="867" y="544"/>
                  <a:pt x="879" y="552"/>
                </a:cubicBezTo>
                <a:cubicBezTo>
                  <a:pt x="891" y="561"/>
                  <a:pt x="903" y="572"/>
                  <a:pt x="909" y="570"/>
                </a:cubicBezTo>
                <a:cubicBezTo>
                  <a:pt x="915" y="567"/>
                  <a:pt x="924" y="561"/>
                  <a:pt x="943" y="561"/>
                </a:cubicBezTo>
                <a:cubicBezTo>
                  <a:pt x="963" y="562"/>
                  <a:pt x="956" y="553"/>
                  <a:pt x="976" y="550"/>
                </a:cubicBezTo>
                <a:cubicBezTo>
                  <a:pt x="996" y="546"/>
                  <a:pt x="985" y="552"/>
                  <a:pt x="988" y="558"/>
                </a:cubicBezTo>
                <a:cubicBezTo>
                  <a:pt x="990" y="564"/>
                  <a:pt x="1001" y="570"/>
                  <a:pt x="1016" y="571"/>
                </a:cubicBezTo>
                <a:cubicBezTo>
                  <a:pt x="1032" y="572"/>
                  <a:pt x="1019" y="590"/>
                  <a:pt x="1018" y="602"/>
                </a:cubicBezTo>
                <a:cubicBezTo>
                  <a:pt x="1017" y="614"/>
                  <a:pt x="1018" y="614"/>
                  <a:pt x="1026" y="624"/>
                </a:cubicBezTo>
                <a:cubicBezTo>
                  <a:pt x="1033" y="634"/>
                  <a:pt x="1043" y="657"/>
                  <a:pt x="1046" y="668"/>
                </a:cubicBezTo>
                <a:cubicBezTo>
                  <a:pt x="1048" y="680"/>
                  <a:pt x="1043" y="694"/>
                  <a:pt x="1037" y="705"/>
                </a:cubicBezTo>
                <a:cubicBezTo>
                  <a:pt x="1030" y="715"/>
                  <a:pt x="1032" y="741"/>
                  <a:pt x="1047" y="759"/>
                </a:cubicBezTo>
                <a:cubicBezTo>
                  <a:pt x="1061" y="778"/>
                  <a:pt x="1053" y="777"/>
                  <a:pt x="1053" y="796"/>
                </a:cubicBezTo>
                <a:cubicBezTo>
                  <a:pt x="1053" y="816"/>
                  <a:pt x="1063" y="812"/>
                  <a:pt x="1070" y="823"/>
                </a:cubicBezTo>
                <a:cubicBezTo>
                  <a:pt x="1078" y="834"/>
                  <a:pt x="1075" y="854"/>
                  <a:pt x="1081" y="865"/>
                </a:cubicBezTo>
                <a:cubicBezTo>
                  <a:pt x="1088" y="876"/>
                  <a:pt x="1100" y="866"/>
                  <a:pt x="1113" y="861"/>
                </a:cubicBezTo>
                <a:cubicBezTo>
                  <a:pt x="1127" y="856"/>
                  <a:pt x="1133" y="858"/>
                  <a:pt x="1149" y="846"/>
                </a:cubicBezTo>
                <a:cubicBezTo>
                  <a:pt x="1165" y="834"/>
                  <a:pt x="1177" y="811"/>
                  <a:pt x="1177" y="804"/>
                </a:cubicBezTo>
                <a:cubicBezTo>
                  <a:pt x="1177" y="797"/>
                  <a:pt x="1182" y="795"/>
                  <a:pt x="1191" y="791"/>
                </a:cubicBezTo>
                <a:cubicBezTo>
                  <a:pt x="1199" y="788"/>
                  <a:pt x="1197" y="766"/>
                  <a:pt x="1197" y="760"/>
                </a:cubicBezTo>
                <a:cubicBezTo>
                  <a:pt x="1196" y="754"/>
                  <a:pt x="1198" y="749"/>
                  <a:pt x="1202" y="746"/>
                </a:cubicBezTo>
                <a:cubicBezTo>
                  <a:pt x="1205" y="742"/>
                  <a:pt x="1226" y="722"/>
                  <a:pt x="1234" y="714"/>
                </a:cubicBezTo>
                <a:cubicBezTo>
                  <a:pt x="1241" y="705"/>
                  <a:pt x="1234" y="694"/>
                  <a:pt x="1233" y="680"/>
                </a:cubicBezTo>
                <a:cubicBezTo>
                  <a:pt x="1231" y="667"/>
                  <a:pt x="1226" y="662"/>
                  <a:pt x="1226" y="646"/>
                </a:cubicBezTo>
                <a:cubicBezTo>
                  <a:pt x="1226" y="630"/>
                  <a:pt x="1221" y="631"/>
                  <a:pt x="1249" y="605"/>
                </a:cubicBezTo>
                <a:cubicBezTo>
                  <a:pt x="1277" y="579"/>
                  <a:pt x="1303" y="538"/>
                  <a:pt x="1305" y="529"/>
                </a:cubicBezTo>
                <a:cubicBezTo>
                  <a:pt x="1308" y="519"/>
                  <a:pt x="1307" y="512"/>
                  <a:pt x="1305" y="505"/>
                </a:cubicBezTo>
                <a:cubicBezTo>
                  <a:pt x="1303" y="498"/>
                  <a:pt x="1267" y="512"/>
                  <a:pt x="1259" y="512"/>
                </a:cubicBezTo>
                <a:cubicBezTo>
                  <a:pt x="1250" y="512"/>
                  <a:pt x="1235" y="493"/>
                  <a:pt x="1234" y="487"/>
                </a:cubicBezTo>
                <a:cubicBezTo>
                  <a:pt x="1232" y="480"/>
                  <a:pt x="1219" y="473"/>
                  <a:pt x="1208" y="463"/>
                </a:cubicBezTo>
                <a:cubicBezTo>
                  <a:pt x="1197" y="453"/>
                  <a:pt x="1206" y="439"/>
                  <a:pt x="1197" y="428"/>
                </a:cubicBezTo>
                <a:cubicBezTo>
                  <a:pt x="1189" y="417"/>
                  <a:pt x="1185" y="401"/>
                  <a:pt x="1183" y="391"/>
                </a:cubicBezTo>
                <a:cubicBezTo>
                  <a:pt x="1181" y="382"/>
                  <a:pt x="1196" y="398"/>
                  <a:pt x="1207" y="411"/>
                </a:cubicBezTo>
                <a:cubicBezTo>
                  <a:pt x="1218" y="423"/>
                  <a:pt x="1232" y="447"/>
                  <a:pt x="1236" y="455"/>
                </a:cubicBezTo>
                <a:cubicBezTo>
                  <a:pt x="1240" y="464"/>
                  <a:pt x="1244" y="476"/>
                  <a:pt x="1245" y="487"/>
                </a:cubicBezTo>
                <a:cubicBezTo>
                  <a:pt x="1245" y="497"/>
                  <a:pt x="1252" y="498"/>
                  <a:pt x="1262" y="497"/>
                </a:cubicBezTo>
                <a:cubicBezTo>
                  <a:pt x="1272" y="497"/>
                  <a:pt x="1308" y="478"/>
                  <a:pt x="1320" y="472"/>
                </a:cubicBezTo>
                <a:cubicBezTo>
                  <a:pt x="1333" y="466"/>
                  <a:pt x="1348" y="449"/>
                  <a:pt x="1354" y="432"/>
                </a:cubicBezTo>
                <a:cubicBezTo>
                  <a:pt x="1360" y="415"/>
                  <a:pt x="1341" y="417"/>
                  <a:pt x="1333" y="409"/>
                </a:cubicBezTo>
                <a:cubicBezTo>
                  <a:pt x="1325" y="401"/>
                  <a:pt x="1325" y="409"/>
                  <a:pt x="1314" y="412"/>
                </a:cubicBezTo>
                <a:cubicBezTo>
                  <a:pt x="1304" y="414"/>
                  <a:pt x="1296" y="401"/>
                  <a:pt x="1280" y="386"/>
                </a:cubicBezTo>
                <a:cubicBezTo>
                  <a:pt x="1264" y="370"/>
                  <a:pt x="1274" y="375"/>
                  <a:pt x="1277" y="372"/>
                </a:cubicBezTo>
                <a:cubicBezTo>
                  <a:pt x="1281" y="369"/>
                  <a:pt x="1297" y="380"/>
                  <a:pt x="1306" y="391"/>
                </a:cubicBezTo>
                <a:cubicBezTo>
                  <a:pt x="1315" y="401"/>
                  <a:pt x="1317" y="397"/>
                  <a:pt x="1328" y="397"/>
                </a:cubicBezTo>
                <a:cubicBezTo>
                  <a:pt x="1339" y="397"/>
                  <a:pt x="1341" y="402"/>
                  <a:pt x="1356" y="407"/>
                </a:cubicBezTo>
                <a:cubicBezTo>
                  <a:pt x="1370" y="411"/>
                  <a:pt x="1378" y="405"/>
                  <a:pt x="1390" y="406"/>
                </a:cubicBezTo>
                <a:cubicBezTo>
                  <a:pt x="1402" y="407"/>
                  <a:pt x="1400" y="413"/>
                  <a:pt x="1409" y="427"/>
                </a:cubicBezTo>
                <a:cubicBezTo>
                  <a:pt x="1417" y="440"/>
                  <a:pt x="1414" y="436"/>
                  <a:pt x="1432" y="438"/>
                </a:cubicBezTo>
                <a:cubicBezTo>
                  <a:pt x="1451" y="439"/>
                  <a:pt x="1437" y="438"/>
                  <a:pt x="1437" y="449"/>
                </a:cubicBezTo>
                <a:cubicBezTo>
                  <a:pt x="1437" y="461"/>
                  <a:pt x="1439" y="465"/>
                  <a:pt x="1450" y="480"/>
                </a:cubicBezTo>
                <a:cubicBezTo>
                  <a:pt x="1461" y="494"/>
                  <a:pt x="1465" y="521"/>
                  <a:pt x="1468" y="535"/>
                </a:cubicBezTo>
                <a:cubicBezTo>
                  <a:pt x="1472" y="548"/>
                  <a:pt x="1479" y="535"/>
                  <a:pt x="1490" y="535"/>
                </a:cubicBezTo>
                <a:cubicBezTo>
                  <a:pt x="1500" y="535"/>
                  <a:pt x="1490" y="544"/>
                  <a:pt x="1499" y="557"/>
                </a:cubicBezTo>
                <a:cubicBezTo>
                  <a:pt x="1507" y="571"/>
                  <a:pt x="1513" y="553"/>
                  <a:pt x="1513" y="548"/>
                </a:cubicBezTo>
                <a:cubicBezTo>
                  <a:pt x="1513" y="543"/>
                  <a:pt x="1508" y="530"/>
                  <a:pt x="1503" y="526"/>
                </a:cubicBezTo>
                <a:cubicBezTo>
                  <a:pt x="1498" y="522"/>
                  <a:pt x="1491" y="523"/>
                  <a:pt x="1497" y="516"/>
                </a:cubicBezTo>
                <a:cubicBezTo>
                  <a:pt x="1503" y="509"/>
                  <a:pt x="1498" y="503"/>
                  <a:pt x="1498" y="493"/>
                </a:cubicBezTo>
                <a:cubicBezTo>
                  <a:pt x="1498" y="484"/>
                  <a:pt x="1499" y="477"/>
                  <a:pt x="1503" y="473"/>
                </a:cubicBezTo>
                <a:cubicBezTo>
                  <a:pt x="1507" y="469"/>
                  <a:pt x="1522" y="454"/>
                  <a:pt x="1532" y="443"/>
                </a:cubicBezTo>
                <a:cubicBezTo>
                  <a:pt x="1541" y="432"/>
                  <a:pt x="1548" y="430"/>
                  <a:pt x="1561" y="431"/>
                </a:cubicBezTo>
                <a:cubicBezTo>
                  <a:pt x="1574" y="432"/>
                  <a:pt x="1564" y="433"/>
                  <a:pt x="1571" y="444"/>
                </a:cubicBezTo>
                <a:cubicBezTo>
                  <a:pt x="1579" y="454"/>
                  <a:pt x="1580" y="468"/>
                  <a:pt x="1589" y="478"/>
                </a:cubicBezTo>
                <a:cubicBezTo>
                  <a:pt x="1597" y="488"/>
                  <a:pt x="1598" y="476"/>
                  <a:pt x="1605" y="473"/>
                </a:cubicBezTo>
                <a:cubicBezTo>
                  <a:pt x="1612" y="470"/>
                  <a:pt x="1607" y="483"/>
                  <a:pt x="1612" y="493"/>
                </a:cubicBezTo>
                <a:cubicBezTo>
                  <a:pt x="1617" y="503"/>
                  <a:pt x="1614" y="517"/>
                  <a:pt x="1614" y="526"/>
                </a:cubicBezTo>
                <a:cubicBezTo>
                  <a:pt x="1614" y="535"/>
                  <a:pt x="1625" y="545"/>
                  <a:pt x="1632" y="553"/>
                </a:cubicBezTo>
                <a:cubicBezTo>
                  <a:pt x="1639" y="561"/>
                  <a:pt x="1636" y="566"/>
                  <a:pt x="1632" y="569"/>
                </a:cubicBezTo>
                <a:cubicBezTo>
                  <a:pt x="1628" y="572"/>
                  <a:pt x="1619" y="561"/>
                  <a:pt x="1612" y="554"/>
                </a:cubicBezTo>
                <a:cubicBezTo>
                  <a:pt x="1606" y="547"/>
                  <a:pt x="1596" y="551"/>
                  <a:pt x="1602" y="559"/>
                </a:cubicBezTo>
                <a:cubicBezTo>
                  <a:pt x="1609" y="566"/>
                  <a:pt x="1613" y="580"/>
                  <a:pt x="1621" y="594"/>
                </a:cubicBezTo>
                <a:cubicBezTo>
                  <a:pt x="1628" y="609"/>
                  <a:pt x="1644" y="625"/>
                  <a:pt x="1655" y="641"/>
                </a:cubicBezTo>
                <a:cubicBezTo>
                  <a:pt x="1666" y="656"/>
                  <a:pt x="1702" y="662"/>
                  <a:pt x="1715" y="662"/>
                </a:cubicBezTo>
                <a:cubicBezTo>
                  <a:pt x="1729" y="662"/>
                  <a:pt x="1756" y="674"/>
                  <a:pt x="1769" y="676"/>
                </a:cubicBezTo>
                <a:close/>
                <a:moveTo>
                  <a:pt x="1185" y="349"/>
                </a:moveTo>
                <a:cubicBezTo>
                  <a:pt x="1180" y="359"/>
                  <a:pt x="1177" y="366"/>
                  <a:pt x="1170" y="364"/>
                </a:cubicBezTo>
                <a:cubicBezTo>
                  <a:pt x="1162" y="361"/>
                  <a:pt x="1137" y="362"/>
                  <a:pt x="1124" y="358"/>
                </a:cubicBezTo>
                <a:cubicBezTo>
                  <a:pt x="1112" y="354"/>
                  <a:pt x="1093" y="346"/>
                  <a:pt x="1090" y="355"/>
                </a:cubicBezTo>
                <a:cubicBezTo>
                  <a:pt x="1086" y="364"/>
                  <a:pt x="1098" y="372"/>
                  <a:pt x="1077" y="364"/>
                </a:cubicBezTo>
                <a:cubicBezTo>
                  <a:pt x="1056" y="357"/>
                  <a:pt x="1033" y="348"/>
                  <a:pt x="1031" y="341"/>
                </a:cubicBezTo>
                <a:cubicBezTo>
                  <a:pt x="1028" y="334"/>
                  <a:pt x="1039" y="316"/>
                  <a:pt x="1024" y="316"/>
                </a:cubicBezTo>
                <a:cubicBezTo>
                  <a:pt x="1009" y="316"/>
                  <a:pt x="988" y="315"/>
                  <a:pt x="981" y="320"/>
                </a:cubicBezTo>
                <a:cubicBezTo>
                  <a:pt x="974" y="325"/>
                  <a:pt x="948" y="334"/>
                  <a:pt x="940" y="332"/>
                </a:cubicBezTo>
                <a:cubicBezTo>
                  <a:pt x="932" y="329"/>
                  <a:pt x="920" y="327"/>
                  <a:pt x="934" y="321"/>
                </a:cubicBezTo>
                <a:cubicBezTo>
                  <a:pt x="947" y="315"/>
                  <a:pt x="963" y="318"/>
                  <a:pt x="965" y="310"/>
                </a:cubicBezTo>
                <a:cubicBezTo>
                  <a:pt x="967" y="301"/>
                  <a:pt x="953" y="300"/>
                  <a:pt x="967" y="292"/>
                </a:cubicBezTo>
                <a:cubicBezTo>
                  <a:pt x="980" y="284"/>
                  <a:pt x="975" y="278"/>
                  <a:pt x="984" y="274"/>
                </a:cubicBezTo>
                <a:cubicBezTo>
                  <a:pt x="994" y="269"/>
                  <a:pt x="1006" y="270"/>
                  <a:pt x="1013" y="268"/>
                </a:cubicBezTo>
                <a:cubicBezTo>
                  <a:pt x="1020" y="265"/>
                  <a:pt x="1011" y="263"/>
                  <a:pt x="1024" y="270"/>
                </a:cubicBezTo>
                <a:cubicBezTo>
                  <a:pt x="1037" y="278"/>
                  <a:pt x="1046" y="292"/>
                  <a:pt x="1053" y="293"/>
                </a:cubicBezTo>
                <a:cubicBezTo>
                  <a:pt x="1059" y="294"/>
                  <a:pt x="1064" y="299"/>
                  <a:pt x="1059" y="302"/>
                </a:cubicBezTo>
                <a:cubicBezTo>
                  <a:pt x="1055" y="306"/>
                  <a:pt x="1048" y="308"/>
                  <a:pt x="1046" y="308"/>
                </a:cubicBezTo>
                <a:cubicBezTo>
                  <a:pt x="1043" y="308"/>
                  <a:pt x="1042" y="315"/>
                  <a:pt x="1044" y="316"/>
                </a:cubicBezTo>
                <a:cubicBezTo>
                  <a:pt x="1047" y="316"/>
                  <a:pt x="1053" y="327"/>
                  <a:pt x="1057" y="324"/>
                </a:cubicBezTo>
                <a:cubicBezTo>
                  <a:pt x="1061" y="321"/>
                  <a:pt x="1057" y="316"/>
                  <a:pt x="1064" y="313"/>
                </a:cubicBezTo>
                <a:cubicBezTo>
                  <a:pt x="1072" y="311"/>
                  <a:pt x="1080" y="307"/>
                  <a:pt x="1076" y="302"/>
                </a:cubicBezTo>
                <a:cubicBezTo>
                  <a:pt x="1073" y="297"/>
                  <a:pt x="1069" y="291"/>
                  <a:pt x="1076" y="295"/>
                </a:cubicBezTo>
                <a:cubicBezTo>
                  <a:pt x="1083" y="298"/>
                  <a:pt x="1089" y="296"/>
                  <a:pt x="1081" y="289"/>
                </a:cubicBezTo>
                <a:cubicBezTo>
                  <a:pt x="1074" y="281"/>
                  <a:pt x="1071" y="281"/>
                  <a:pt x="1062" y="274"/>
                </a:cubicBezTo>
                <a:cubicBezTo>
                  <a:pt x="1053" y="268"/>
                  <a:pt x="1043" y="264"/>
                  <a:pt x="1043" y="259"/>
                </a:cubicBezTo>
                <a:cubicBezTo>
                  <a:pt x="1043" y="254"/>
                  <a:pt x="1037" y="245"/>
                  <a:pt x="1046" y="248"/>
                </a:cubicBezTo>
                <a:cubicBezTo>
                  <a:pt x="1055" y="252"/>
                  <a:pt x="1087" y="269"/>
                  <a:pt x="1087" y="276"/>
                </a:cubicBezTo>
                <a:cubicBezTo>
                  <a:pt x="1087" y="283"/>
                  <a:pt x="1096" y="295"/>
                  <a:pt x="1088" y="300"/>
                </a:cubicBezTo>
                <a:cubicBezTo>
                  <a:pt x="1080" y="306"/>
                  <a:pt x="1096" y="308"/>
                  <a:pt x="1099" y="311"/>
                </a:cubicBezTo>
                <a:cubicBezTo>
                  <a:pt x="1102" y="315"/>
                  <a:pt x="1101" y="324"/>
                  <a:pt x="1110" y="322"/>
                </a:cubicBezTo>
                <a:cubicBezTo>
                  <a:pt x="1119" y="321"/>
                  <a:pt x="1126" y="322"/>
                  <a:pt x="1121" y="312"/>
                </a:cubicBezTo>
                <a:cubicBezTo>
                  <a:pt x="1116" y="303"/>
                  <a:pt x="1107" y="299"/>
                  <a:pt x="1116" y="295"/>
                </a:cubicBezTo>
                <a:cubicBezTo>
                  <a:pt x="1124" y="292"/>
                  <a:pt x="1126" y="288"/>
                  <a:pt x="1128" y="302"/>
                </a:cubicBezTo>
                <a:cubicBezTo>
                  <a:pt x="1131" y="316"/>
                  <a:pt x="1128" y="322"/>
                  <a:pt x="1148" y="322"/>
                </a:cubicBezTo>
                <a:cubicBezTo>
                  <a:pt x="1168" y="323"/>
                  <a:pt x="1181" y="317"/>
                  <a:pt x="1184" y="323"/>
                </a:cubicBezTo>
                <a:cubicBezTo>
                  <a:pt x="1186" y="329"/>
                  <a:pt x="1190" y="339"/>
                  <a:pt x="1185" y="349"/>
                </a:cubicBezTo>
                <a:close/>
                <a:moveTo>
                  <a:pt x="1218" y="286"/>
                </a:moveTo>
                <a:cubicBezTo>
                  <a:pt x="1204" y="285"/>
                  <a:pt x="1181" y="281"/>
                  <a:pt x="1170" y="281"/>
                </a:cubicBezTo>
                <a:cubicBezTo>
                  <a:pt x="1160" y="281"/>
                  <a:pt x="1155" y="283"/>
                  <a:pt x="1155" y="283"/>
                </a:cubicBezTo>
                <a:cubicBezTo>
                  <a:pt x="1146" y="281"/>
                  <a:pt x="1124" y="287"/>
                  <a:pt x="1135" y="273"/>
                </a:cubicBezTo>
                <a:cubicBezTo>
                  <a:pt x="1146" y="258"/>
                  <a:pt x="1139" y="240"/>
                  <a:pt x="1153" y="245"/>
                </a:cubicBezTo>
                <a:cubicBezTo>
                  <a:pt x="1166" y="250"/>
                  <a:pt x="1167" y="269"/>
                  <a:pt x="1176" y="258"/>
                </a:cubicBezTo>
                <a:cubicBezTo>
                  <a:pt x="1184" y="246"/>
                  <a:pt x="1193" y="232"/>
                  <a:pt x="1196" y="242"/>
                </a:cubicBezTo>
                <a:cubicBezTo>
                  <a:pt x="1198" y="251"/>
                  <a:pt x="1184" y="258"/>
                  <a:pt x="1202" y="266"/>
                </a:cubicBezTo>
                <a:cubicBezTo>
                  <a:pt x="1219" y="274"/>
                  <a:pt x="1231" y="287"/>
                  <a:pt x="1218" y="286"/>
                </a:cubicBezTo>
                <a:close/>
                <a:moveTo>
                  <a:pt x="1298" y="317"/>
                </a:moveTo>
                <a:cubicBezTo>
                  <a:pt x="1286" y="317"/>
                  <a:pt x="1271" y="315"/>
                  <a:pt x="1271" y="308"/>
                </a:cubicBezTo>
                <a:cubicBezTo>
                  <a:pt x="1271" y="301"/>
                  <a:pt x="1271" y="292"/>
                  <a:pt x="1271" y="292"/>
                </a:cubicBezTo>
                <a:cubicBezTo>
                  <a:pt x="1264" y="276"/>
                  <a:pt x="1255" y="273"/>
                  <a:pt x="1255" y="262"/>
                </a:cubicBezTo>
                <a:cubicBezTo>
                  <a:pt x="1255" y="251"/>
                  <a:pt x="1262" y="242"/>
                  <a:pt x="1276" y="242"/>
                </a:cubicBezTo>
                <a:cubicBezTo>
                  <a:pt x="1289" y="242"/>
                  <a:pt x="1296" y="240"/>
                  <a:pt x="1286" y="252"/>
                </a:cubicBezTo>
                <a:cubicBezTo>
                  <a:pt x="1276" y="263"/>
                  <a:pt x="1266" y="264"/>
                  <a:pt x="1280" y="283"/>
                </a:cubicBezTo>
                <a:cubicBezTo>
                  <a:pt x="1293" y="301"/>
                  <a:pt x="1311" y="317"/>
                  <a:pt x="1298" y="317"/>
                </a:cubicBezTo>
                <a:close/>
                <a:moveTo>
                  <a:pt x="1756" y="431"/>
                </a:moveTo>
                <a:cubicBezTo>
                  <a:pt x="1762" y="433"/>
                  <a:pt x="1764" y="405"/>
                  <a:pt x="1752" y="409"/>
                </a:cubicBezTo>
                <a:cubicBezTo>
                  <a:pt x="1739" y="413"/>
                  <a:pt x="1748" y="429"/>
                  <a:pt x="1756" y="431"/>
                </a:cubicBezTo>
                <a:close/>
                <a:moveTo>
                  <a:pt x="1773" y="511"/>
                </a:moveTo>
                <a:cubicBezTo>
                  <a:pt x="1778" y="515"/>
                  <a:pt x="1779" y="522"/>
                  <a:pt x="1778" y="532"/>
                </a:cubicBezTo>
                <a:cubicBezTo>
                  <a:pt x="1777" y="543"/>
                  <a:pt x="1768" y="542"/>
                  <a:pt x="1784" y="548"/>
                </a:cubicBezTo>
                <a:cubicBezTo>
                  <a:pt x="1800" y="555"/>
                  <a:pt x="1819" y="566"/>
                  <a:pt x="1814" y="545"/>
                </a:cubicBezTo>
                <a:cubicBezTo>
                  <a:pt x="1809" y="525"/>
                  <a:pt x="1813" y="522"/>
                  <a:pt x="1796" y="506"/>
                </a:cubicBezTo>
                <a:cubicBezTo>
                  <a:pt x="1779" y="490"/>
                  <a:pt x="1778" y="500"/>
                  <a:pt x="1776" y="487"/>
                </a:cubicBezTo>
                <a:cubicBezTo>
                  <a:pt x="1774" y="474"/>
                  <a:pt x="1770" y="449"/>
                  <a:pt x="1763" y="458"/>
                </a:cubicBezTo>
                <a:cubicBezTo>
                  <a:pt x="1757" y="467"/>
                  <a:pt x="1753" y="470"/>
                  <a:pt x="1759" y="484"/>
                </a:cubicBezTo>
                <a:cubicBezTo>
                  <a:pt x="1766" y="498"/>
                  <a:pt x="1767" y="508"/>
                  <a:pt x="1773" y="511"/>
                </a:cubicBezTo>
                <a:close/>
                <a:moveTo>
                  <a:pt x="1737" y="545"/>
                </a:moveTo>
                <a:cubicBezTo>
                  <a:pt x="1731" y="552"/>
                  <a:pt x="1720" y="568"/>
                  <a:pt x="1712" y="574"/>
                </a:cubicBezTo>
                <a:cubicBezTo>
                  <a:pt x="1704" y="580"/>
                  <a:pt x="1691" y="572"/>
                  <a:pt x="1692" y="585"/>
                </a:cubicBezTo>
                <a:cubicBezTo>
                  <a:pt x="1693" y="598"/>
                  <a:pt x="1694" y="604"/>
                  <a:pt x="1695" y="614"/>
                </a:cubicBezTo>
                <a:cubicBezTo>
                  <a:pt x="1696" y="623"/>
                  <a:pt x="1698" y="629"/>
                  <a:pt x="1712" y="629"/>
                </a:cubicBezTo>
                <a:cubicBezTo>
                  <a:pt x="1726" y="629"/>
                  <a:pt x="1733" y="633"/>
                  <a:pt x="1738" y="632"/>
                </a:cubicBezTo>
                <a:cubicBezTo>
                  <a:pt x="1742" y="630"/>
                  <a:pt x="1741" y="621"/>
                  <a:pt x="1747" y="610"/>
                </a:cubicBezTo>
                <a:cubicBezTo>
                  <a:pt x="1753" y="598"/>
                  <a:pt x="1762" y="601"/>
                  <a:pt x="1758" y="593"/>
                </a:cubicBezTo>
                <a:cubicBezTo>
                  <a:pt x="1755" y="584"/>
                  <a:pt x="1755" y="586"/>
                  <a:pt x="1755" y="578"/>
                </a:cubicBezTo>
                <a:cubicBezTo>
                  <a:pt x="1755" y="569"/>
                  <a:pt x="1759" y="575"/>
                  <a:pt x="1757" y="561"/>
                </a:cubicBezTo>
                <a:cubicBezTo>
                  <a:pt x="1754" y="546"/>
                  <a:pt x="1743" y="536"/>
                  <a:pt x="1737" y="545"/>
                </a:cubicBezTo>
                <a:close/>
                <a:moveTo>
                  <a:pt x="1936" y="632"/>
                </a:moveTo>
                <a:cubicBezTo>
                  <a:pt x="1924" y="619"/>
                  <a:pt x="1903" y="610"/>
                  <a:pt x="1895" y="611"/>
                </a:cubicBezTo>
                <a:cubicBezTo>
                  <a:pt x="1886" y="612"/>
                  <a:pt x="1879" y="625"/>
                  <a:pt x="1874" y="620"/>
                </a:cubicBezTo>
                <a:cubicBezTo>
                  <a:pt x="1869" y="615"/>
                  <a:pt x="1855" y="593"/>
                  <a:pt x="1847" y="599"/>
                </a:cubicBezTo>
                <a:cubicBezTo>
                  <a:pt x="1840" y="606"/>
                  <a:pt x="1848" y="614"/>
                  <a:pt x="1839" y="614"/>
                </a:cubicBezTo>
                <a:cubicBezTo>
                  <a:pt x="1829" y="614"/>
                  <a:pt x="1827" y="625"/>
                  <a:pt x="1825" y="610"/>
                </a:cubicBezTo>
                <a:cubicBezTo>
                  <a:pt x="1823" y="595"/>
                  <a:pt x="1815" y="587"/>
                  <a:pt x="1813" y="598"/>
                </a:cubicBezTo>
                <a:cubicBezTo>
                  <a:pt x="1811" y="610"/>
                  <a:pt x="1810" y="617"/>
                  <a:pt x="1806" y="609"/>
                </a:cubicBezTo>
                <a:cubicBezTo>
                  <a:pt x="1801" y="600"/>
                  <a:pt x="1798" y="606"/>
                  <a:pt x="1798" y="597"/>
                </a:cubicBezTo>
                <a:cubicBezTo>
                  <a:pt x="1798" y="589"/>
                  <a:pt x="1779" y="580"/>
                  <a:pt x="1772" y="589"/>
                </a:cubicBezTo>
                <a:cubicBezTo>
                  <a:pt x="1767" y="595"/>
                  <a:pt x="1765" y="596"/>
                  <a:pt x="1763" y="609"/>
                </a:cubicBezTo>
                <a:cubicBezTo>
                  <a:pt x="1761" y="622"/>
                  <a:pt x="1757" y="643"/>
                  <a:pt x="1767" y="637"/>
                </a:cubicBezTo>
                <a:cubicBezTo>
                  <a:pt x="1777" y="632"/>
                  <a:pt x="1779" y="636"/>
                  <a:pt x="1784" y="630"/>
                </a:cubicBezTo>
                <a:cubicBezTo>
                  <a:pt x="1789" y="623"/>
                  <a:pt x="1794" y="619"/>
                  <a:pt x="1803" y="623"/>
                </a:cubicBezTo>
                <a:cubicBezTo>
                  <a:pt x="1811" y="627"/>
                  <a:pt x="1808" y="627"/>
                  <a:pt x="1823" y="625"/>
                </a:cubicBezTo>
                <a:cubicBezTo>
                  <a:pt x="1838" y="623"/>
                  <a:pt x="1845" y="623"/>
                  <a:pt x="1856" y="630"/>
                </a:cubicBezTo>
                <a:cubicBezTo>
                  <a:pt x="1866" y="636"/>
                  <a:pt x="1887" y="632"/>
                  <a:pt x="1887" y="639"/>
                </a:cubicBezTo>
                <a:cubicBezTo>
                  <a:pt x="1887" y="646"/>
                  <a:pt x="1865" y="650"/>
                  <a:pt x="1887" y="657"/>
                </a:cubicBezTo>
                <a:cubicBezTo>
                  <a:pt x="1909" y="664"/>
                  <a:pt x="1914" y="679"/>
                  <a:pt x="1920" y="671"/>
                </a:cubicBezTo>
                <a:cubicBezTo>
                  <a:pt x="1927" y="664"/>
                  <a:pt x="1936" y="653"/>
                  <a:pt x="1943" y="661"/>
                </a:cubicBezTo>
                <a:cubicBezTo>
                  <a:pt x="1949" y="668"/>
                  <a:pt x="1975" y="689"/>
                  <a:pt x="1970" y="678"/>
                </a:cubicBezTo>
                <a:cubicBezTo>
                  <a:pt x="1966" y="667"/>
                  <a:pt x="1967" y="656"/>
                  <a:pt x="1982" y="644"/>
                </a:cubicBezTo>
                <a:cubicBezTo>
                  <a:pt x="1997" y="632"/>
                  <a:pt x="1993" y="626"/>
                  <a:pt x="1986" y="626"/>
                </a:cubicBezTo>
                <a:cubicBezTo>
                  <a:pt x="1980" y="626"/>
                  <a:pt x="1980" y="634"/>
                  <a:pt x="1965" y="636"/>
                </a:cubicBezTo>
                <a:cubicBezTo>
                  <a:pt x="1949" y="638"/>
                  <a:pt x="1949" y="646"/>
                  <a:pt x="1936" y="632"/>
                </a:cubicBezTo>
                <a:close/>
                <a:moveTo>
                  <a:pt x="1943" y="755"/>
                </a:moveTo>
                <a:cubicBezTo>
                  <a:pt x="1934" y="733"/>
                  <a:pt x="1934" y="716"/>
                  <a:pt x="1930" y="706"/>
                </a:cubicBezTo>
                <a:cubicBezTo>
                  <a:pt x="1925" y="697"/>
                  <a:pt x="1929" y="685"/>
                  <a:pt x="1914" y="685"/>
                </a:cubicBezTo>
                <a:cubicBezTo>
                  <a:pt x="1909" y="685"/>
                  <a:pt x="1909" y="689"/>
                  <a:pt x="1904" y="702"/>
                </a:cubicBezTo>
                <a:cubicBezTo>
                  <a:pt x="1899" y="714"/>
                  <a:pt x="1905" y="737"/>
                  <a:pt x="1893" y="734"/>
                </a:cubicBezTo>
                <a:cubicBezTo>
                  <a:pt x="1880" y="731"/>
                  <a:pt x="1875" y="725"/>
                  <a:pt x="1872" y="713"/>
                </a:cubicBezTo>
                <a:cubicBezTo>
                  <a:pt x="1869" y="701"/>
                  <a:pt x="1876" y="689"/>
                  <a:pt x="1866" y="689"/>
                </a:cubicBezTo>
                <a:cubicBezTo>
                  <a:pt x="1857" y="689"/>
                  <a:pt x="1830" y="683"/>
                  <a:pt x="1824" y="693"/>
                </a:cubicBezTo>
                <a:cubicBezTo>
                  <a:pt x="1817" y="703"/>
                  <a:pt x="1826" y="707"/>
                  <a:pt x="1811" y="707"/>
                </a:cubicBezTo>
                <a:cubicBezTo>
                  <a:pt x="1797" y="707"/>
                  <a:pt x="1792" y="707"/>
                  <a:pt x="1784" y="717"/>
                </a:cubicBezTo>
                <a:cubicBezTo>
                  <a:pt x="1776" y="726"/>
                  <a:pt x="1766" y="753"/>
                  <a:pt x="1725" y="755"/>
                </a:cubicBezTo>
                <a:cubicBezTo>
                  <a:pt x="1685" y="756"/>
                  <a:pt x="1705" y="778"/>
                  <a:pt x="1705" y="802"/>
                </a:cubicBezTo>
                <a:cubicBezTo>
                  <a:pt x="1705" y="825"/>
                  <a:pt x="1684" y="840"/>
                  <a:pt x="1693" y="848"/>
                </a:cubicBezTo>
                <a:cubicBezTo>
                  <a:pt x="1703" y="857"/>
                  <a:pt x="1690" y="868"/>
                  <a:pt x="1710" y="861"/>
                </a:cubicBezTo>
                <a:cubicBezTo>
                  <a:pt x="1730" y="855"/>
                  <a:pt x="1748" y="853"/>
                  <a:pt x="1779" y="848"/>
                </a:cubicBezTo>
                <a:cubicBezTo>
                  <a:pt x="1810" y="843"/>
                  <a:pt x="1825" y="842"/>
                  <a:pt x="1826" y="857"/>
                </a:cubicBezTo>
                <a:cubicBezTo>
                  <a:pt x="1827" y="872"/>
                  <a:pt x="1822" y="861"/>
                  <a:pt x="1834" y="864"/>
                </a:cubicBezTo>
                <a:cubicBezTo>
                  <a:pt x="1846" y="867"/>
                  <a:pt x="1833" y="887"/>
                  <a:pt x="1847" y="889"/>
                </a:cubicBezTo>
                <a:cubicBezTo>
                  <a:pt x="1862" y="891"/>
                  <a:pt x="1853" y="901"/>
                  <a:pt x="1865" y="901"/>
                </a:cubicBezTo>
                <a:cubicBezTo>
                  <a:pt x="1878" y="901"/>
                  <a:pt x="1882" y="914"/>
                  <a:pt x="1872" y="914"/>
                </a:cubicBezTo>
                <a:cubicBezTo>
                  <a:pt x="1862" y="914"/>
                  <a:pt x="1846" y="936"/>
                  <a:pt x="1862" y="929"/>
                </a:cubicBezTo>
                <a:cubicBezTo>
                  <a:pt x="1877" y="921"/>
                  <a:pt x="1892" y="919"/>
                  <a:pt x="1892" y="908"/>
                </a:cubicBezTo>
                <a:cubicBezTo>
                  <a:pt x="1892" y="896"/>
                  <a:pt x="1890" y="895"/>
                  <a:pt x="1908" y="881"/>
                </a:cubicBezTo>
                <a:cubicBezTo>
                  <a:pt x="1926" y="867"/>
                  <a:pt x="1967" y="833"/>
                  <a:pt x="1965" y="806"/>
                </a:cubicBezTo>
                <a:cubicBezTo>
                  <a:pt x="1962" y="778"/>
                  <a:pt x="1951" y="776"/>
                  <a:pt x="1943" y="755"/>
                </a:cubicBezTo>
                <a:close/>
                <a:moveTo>
                  <a:pt x="2067" y="868"/>
                </a:moveTo>
                <a:cubicBezTo>
                  <a:pt x="2059" y="864"/>
                  <a:pt x="2059" y="871"/>
                  <a:pt x="2054" y="885"/>
                </a:cubicBezTo>
                <a:cubicBezTo>
                  <a:pt x="2050" y="899"/>
                  <a:pt x="2026" y="905"/>
                  <a:pt x="2022" y="908"/>
                </a:cubicBezTo>
                <a:cubicBezTo>
                  <a:pt x="2019" y="911"/>
                  <a:pt x="2011" y="919"/>
                  <a:pt x="2011" y="919"/>
                </a:cubicBezTo>
                <a:cubicBezTo>
                  <a:pt x="1993" y="930"/>
                  <a:pt x="1958" y="942"/>
                  <a:pt x="1967" y="951"/>
                </a:cubicBezTo>
                <a:cubicBezTo>
                  <a:pt x="1975" y="961"/>
                  <a:pt x="1981" y="955"/>
                  <a:pt x="2002" y="945"/>
                </a:cubicBezTo>
                <a:cubicBezTo>
                  <a:pt x="2022" y="934"/>
                  <a:pt x="2028" y="921"/>
                  <a:pt x="2039" y="913"/>
                </a:cubicBezTo>
                <a:cubicBezTo>
                  <a:pt x="2051" y="906"/>
                  <a:pt x="2057" y="907"/>
                  <a:pt x="2066" y="897"/>
                </a:cubicBezTo>
                <a:cubicBezTo>
                  <a:pt x="2074" y="888"/>
                  <a:pt x="2074" y="872"/>
                  <a:pt x="2067" y="868"/>
                </a:cubicBezTo>
                <a:close/>
              </a:path>
            </a:pathLst>
          </a:custGeom>
          <a:solidFill>
            <a:srgbClr val="A11318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8" name="任意多边形 27"/>
          <p:cNvSpPr/>
          <p:nvPr/>
        </p:nvSpPr>
        <p:spPr>
          <a:xfrm>
            <a:off x="5013475" y="2945509"/>
            <a:ext cx="6225879" cy="1742708"/>
          </a:xfrm>
          <a:custGeom>
            <a:avLst/>
            <a:gdLst>
              <a:gd name="connsiteX0" fmla="*/ 0 w 6225879"/>
              <a:gd name="connsiteY0" fmla="*/ 0 h 1742708"/>
              <a:gd name="connsiteX1" fmla="*/ 5378154 w 6225879"/>
              <a:gd name="connsiteY1" fmla="*/ 0 h 1742708"/>
              <a:gd name="connsiteX2" fmla="*/ 6225879 w 6225879"/>
              <a:gd name="connsiteY2" fmla="*/ 1742708 h 1742708"/>
              <a:gd name="connsiteX3" fmla="*/ 847725 w 6225879"/>
              <a:gd name="connsiteY3" fmla="*/ 1742708 h 1742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25879" h="1742708">
                <a:moveTo>
                  <a:pt x="0" y="0"/>
                </a:moveTo>
                <a:lnTo>
                  <a:pt x="5378154" y="0"/>
                </a:lnTo>
                <a:lnTo>
                  <a:pt x="6225879" y="1742708"/>
                </a:lnTo>
                <a:lnTo>
                  <a:pt x="847725" y="1742708"/>
                </a:lnTo>
                <a:close/>
              </a:path>
            </a:pathLst>
          </a:custGeom>
          <a:gradFill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rgbClr val="A11318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756910" y="3338195"/>
            <a:ext cx="566674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en-US" sz="32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Covers products, stores &amp; customer demand</a:t>
            </a:r>
            <a:endParaRPr lang="en-US" altLang="en-US" sz="3200" b="1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774825" y="1125855"/>
            <a:ext cx="50234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32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Project Overview</a:t>
            </a:r>
            <a:endParaRPr lang="en-US" altLang="en-US" sz="32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89935" y="333450"/>
            <a:ext cx="11610543" cy="6192688"/>
          </a:xfrm>
          <a:prstGeom prst="rect">
            <a:avLst/>
          </a:prstGeom>
          <a:noFill/>
          <a:ln>
            <a:solidFill>
              <a:srgbClr val="A11318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 flipH="1" flipV="1">
            <a:off x="2151072" y="3532635"/>
            <a:ext cx="3485633" cy="1151895"/>
          </a:xfrm>
          <a:custGeom>
            <a:avLst/>
            <a:gdLst>
              <a:gd name="connsiteX0" fmla="*/ 3485633 w 3485633"/>
              <a:gd name="connsiteY0" fmla="*/ 1151895 h 1151895"/>
              <a:gd name="connsiteX1" fmla="*/ 560329 w 3485633"/>
              <a:gd name="connsiteY1" fmla="*/ 1151895 h 1151895"/>
              <a:gd name="connsiteX2" fmla="*/ 0 w 3485633"/>
              <a:gd name="connsiteY2" fmla="*/ 0 h 1151895"/>
              <a:gd name="connsiteX3" fmla="*/ 3485633 w 3485633"/>
              <a:gd name="connsiteY3" fmla="*/ 0 h 1151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5633" h="1151895">
                <a:moveTo>
                  <a:pt x="3485633" y="1151895"/>
                </a:moveTo>
                <a:lnTo>
                  <a:pt x="560329" y="1151895"/>
                </a:lnTo>
                <a:lnTo>
                  <a:pt x="0" y="0"/>
                </a:lnTo>
                <a:lnTo>
                  <a:pt x="3485633" y="0"/>
                </a:lnTo>
                <a:close/>
              </a:path>
            </a:pathLst>
          </a:custGeom>
          <a:gradFill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rgbClr val="A11318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2555484" y="3881534"/>
            <a:ext cx="2024435" cy="454092"/>
            <a:chOff x="918399" y="5878066"/>
            <a:chExt cx="2024435" cy="454092"/>
          </a:xfrm>
        </p:grpSpPr>
        <p:sp>
          <p:nvSpPr>
            <p:cNvPr id="18" name="Freeform 35"/>
            <p:cNvSpPr>
              <a:spLocks noEditPoints="1"/>
            </p:cNvSpPr>
            <p:nvPr/>
          </p:nvSpPr>
          <p:spPr bwMode="auto">
            <a:xfrm>
              <a:off x="1059259" y="5953724"/>
              <a:ext cx="172373" cy="302776"/>
            </a:xfrm>
            <a:custGeom>
              <a:avLst/>
              <a:gdLst>
                <a:gd name="T0" fmla="*/ 80 w 94"/>
                <a:gd name="T1" fmla="*/ 14 h 168"/>
                <a:gd name="T2" fmla="*/ 60 w 94"/>
                <a:gd name="T3" fmla="*/ 2 h 168"/>
                <a:gd name="T4" fmla="*/ 47 w 94"/>
                <a:gd name="T5" fmla="*/ 0 h 168"/>
                <a:gd name="T6" fmla="*/ 14 w 94"/>
                <a:gd name="T7" fmla="*/ 14 h 168"/>
                <a:gd name="T8" fmla="*/ 0 w 94"/>
                <a:gd name="T9" fmla="*/ 47 h 168"/>
                <a:gd name="T10" fmla="*/ 0 w 94"/>
                <a:gd name="T11" fmla="*/ 52 h 168"/>
                <a:gd name="T12" fmla="*/ 6 w 94"/>
                <a:gd name="T13" fmla="*/ 70 h 168"/>
                <a:gd name="T14" fmla="*/ 23 w 94"/>
                <a:gd name="T15" fmla="*/ 122 h 168"/>
                <a:gd name="T16" fmla="*/ 24 w 94"/>
                <a:gd name="T17" fmla="*/ 128 h 168"/>
                <a:gd name="T18" fmla="*/ 30 w 94"/>
                <a:gd name="T19" fmla="*/ 134 h 168"/>
                <a:gd name="T20" fmla="*/ 64 w 94"/>
                <a:gd name="T21" fmla="*/ 134 h 168"/>
                <a:gd name="T22" fmla="*/ 70 w 94"/>
                <a:gd name="T23" fmla="*/ 128 h 168"/>
                <a:gd name="T24" fmla="*/ 71 w 94"/>
                <a:gd name="T25" fmla="*/ 122 h 168"/>
                <a:gd name="T26" fmla="*/ 88 w 94"/>
                <a:gd name="T27" fmla="*/ 70 h 168"/>
                <a:gd name="T28" fmla="*/ 94 w 94"/>
                <a:gd name="T29" fmla="*/ 52 h 168"/>
                <a:gd name="T30" fmla="*/ 94 w 94"/>
                <a:gd name="T31" fmla="*/ 47 h 168"/>
                <a:gd name="T32" fmla="*/ 80 w 94"/>
                <a:gd name="T33" fmla="*/ 14 h 168"/>
                <a:gd name="T34" fmla="*/ 82 w 94"/>
                <a:gd name="T35" fmla="*/ 51 h 168"/>
                <a:gd name="T36" fmla="*/ 78 w 94"/>
                <a:gd name="T37" fmla="*/ 64 h 168"/>
                <a:gd name="T38" fmla="*/ 59 w 94"/>
                <a:gd name="T39" fmla="*/ 121 h 168"/>
                <a:gd name="T40" fmla="*/ 59 w 94"/>
                <a:gd name="T41" fmla="*/ 122 h 168"/>
                <a:gd name="T42" fmla="*/ 53 w 94"/>
                <a:gd name="T43" fmla="*/ 122 h 168"/>
                <a:gd name="T44" fmla="*/ 53 w 94"/>
                <a:gd name="T45" fmla="*/ 100 h 168"/>
                <a:gd name="T46" fmla="*/ 41 w 94"/>
                <a:gd name="T47" fmla="*/ 100 h 168"/>
                <a:gd name="T48" fmla="*/ 41 w 94"/>
                <a:gd name="T49" fmla="*/ 122 h 168"/>
                <a:gd name="T50" fmla="*/ 35 w 94"/>
                <a:gd name="T51" fmla="*/ 122 h 168"/>
                <a:gd name="T52" fmla="*/ 35 w 94"/>
                <a:gd name="T53" fmla="*/ 121 h 168"/>
                <a:gd name="T54" fmla="*/ 17 w 94"/>
                <a:gd name="T55" fmla="*/ 67 h 168"/>
                <a:gd name="T56" fmla="*/ 17 w 94"/>
                <a:gd name="T57" fmla="*/ 66 h 168"/>
                <a:gd name="T58" fmla="*/ 16 w 94"/>
                <a:gd name="T59" fmla="*/ 64 h 168"/>
                <a:gd name="T60" fmla="*/ 12 w 94"/>
                <a:gd name="T61" fmla="*/ 51 h 168"/>
                <a:gd name="T62" fmla="*/ 12 w 94"/>
                <a:gd name="T63" fmla="*/ 47 h 168"/>
                <a:gd name="T64" fmla="*/ 22 w 94"/>
                <a:gd name="T65" fmla="*/ 23 h 168"/>
                <a:gd name="T66" fmla="*/ 47 w 94"/>
                <a:gd name="T67" fmla="*/ 12 h 168"/>
                <a:gd name="T68" fmla="*/ 57 w 94"/>
                <a:gd name="T69" fmla="*/ 14 h 168"/>
                <a:gd name="T70" fmla="*/ 72 w 94"/>
                <a:gd name="T71" fmla="*/ 23 h 168"/>
                <a:gd name="T72" fmla="*/ 82 w 94"/>
                <a:gd name="T73" fmla="*/ 47 h 168"/>
                <a:gd name="T74" fmla="*/ 82 w 94"/>
                <a:gd name="T75" fmla="*/ 51 h 168"/>
                <a:gd name="T76" fmla="*/ 28 w 94"/>
                <a:gd name="T77" fmla="*/ 154 h 168"/>
                <a:gd name="T78" fmla="*/ 66 w 94"/>
                <a:gd name="T79" fmla="*/ 154 h 168"/>
                <a:gd name="T80" fmla="*/ 66 w 94"/>
                <a:gd name="T81" fmla="*/ 142 h 168"/>
                <a:gd name="T82" fmla="*/ 28 w 94"/>
                <a:gd name="T83" fmla="*/ 142 h 168"/>
                <a:gd name="T84" fmla="*/ 28 w 94"/>
                <a:gd name="T85" fmla="*/ 154 h 168"/>
                <a:gd name="T86" fmla="*/ 36 w 94"/>
                <a:gd name="T87" fmla="*/ 168 h 168"/>
                <a:gd name="T88" fmla="*/ 58 w 94"/>
                <a:gd name="T89" fmla="*/ 168 h 168"/>
                <a:gd name="T90" fmla="*/ 58 w 94"/>
                <a:gd name="T91" fmla="*/ 161 h 168"/>
                <a:gd name="T92" fmla="*/ 36 w 94"/>
                <a:gd name="T93" fmla="*/ 161 h 168"/>
                <a:gd name="T94" fmla="*/ 36 w 94"/>
                <a:gd name="T95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4" h="168">
                  <a:moveTo>
                    <a:pt x="80" y="14"/>
                  </a:moveTo>
                  <a:cubicBezTo>
                    <a:pt x="75" y="9"/>
                    <a:pt x="68" y="4"/>
                    <a:pt x="60" y="2"/>
                  </a:cubicBezTo>
                  <a:cubicBezTo>
                    <a:pt x="56" y="1"/>
                    <a:pt x="52" y="0"/>
                    <a:pt x="47" y="0"/>
                  </a:cubicBezTo>
                  <a:cubicBezTo>
                    <a:pt x="34" y="0"/>
                    <a:pt x="23" y="5"/>
                    <a:pt x="14" y="14"/>
                  </a:cubicBezTo>
                  <a:cubicBezTo>
                    <a:pt x="5" y="23"/>
                    <a:pt x="0" y="35"/>
                    <a:pt x="0" y="47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" y="58"/>
                    <a:pt x="3" y="64"/>
                    <a:pt x="6" y="70"/>
                  </a:cubicBezTo>
                  <a:cubicBezTo>
                    <a:pt x="6" y="70"/>
                    <a:pt x="23" y="102"/>
                    <a:pt x="23" y="122"/>
                  </a:cubicBezTo>
                  <a:cubicBezTo>
                    <a:pt x="24" y="128"/>
                    <a:pt x="24" y="128"/>
                    <a:pt x="24" y="128"/>
                  </a:cubicBezTo>
                  <a:cubicBezTo>
                    <a:pt x="25" y="132"/>
                    <a:pt x="27" y="134"/>
                    <a:pt x="30" y="134"/>
                  </a:cubicBezTo>
                  <a:cubicBezTo>
                    <a:pt x="64" y="134"/>
                    <a:pt x="64" y="134"/>
                    <a:pt x="64" y="134"/>
                  </a:cubicBezTo>
                  <a:cubicBezTo>
                    <a:pt x="67" y="134"/>
                    <a:pt x="69" y="132"/>
                    <a:pt x="70" y="128"/>
                  </a:cubicBezTo>
                  <a:cubicBezTo>
                    <a:pt x="71" y="122"/>
                    <a:pt x="71" y="122"/>
                    <a:pt x="71" y="122"/>
                  </a:cubicBezTo>
                  <a:cubicBezTo>
                    <a:pt x="71" y="102"/>
                    <a:pt x="88" y="70"/>
                    <a:pt x="88" y="70"/>
                  </a:cubicBezTo>
                  <a:cubicBezTo>
                    <a:pt x="91" y="64"/>
                    <a:pt x="93" y="58"/>
                    <a:pt x="94" y="52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5"/>
                    <a:pt x="89" y="23"/>
                    <a:pt x="80" y="14"/>
                  </a:cubicBezTo>
                  <a:close/>
                  <a:moveTo>
                    <a:pt x="82" y="51"/>
                  </a:moveTo>
                  <a:cubicBezTo>
                    <a:pt x="81" y="56"/>
                    <a:pt x="80" y="60"/>
                    <a:pt x="78" y="64"/>
                  </a:cubicBezTo>
                  <a:cubicBezTo>
                    <a:pt x="76" y="68"/>
                    <a:pt x="59" y="99"/>
                    <a:pt x="59" y="121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53" y="122"/>
                    <a:pt x="53" y="122"/>
                    <a:pt x="53" y="122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41" y="100"/>
                    <a:pt x="41" y="100"/>
                    <a:pt x="41" y="100"/>
                  </a:cubicBezTo>
                  <a:cubicBezTo>
                    <a:pt x="41" y="122"/>
                    <a:pt x="41" y="122"/>
                    <a:pt x="41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1"/>
                    <a:pt x="35" y="121"/>
                    <a:pt x="35" y="121"/>
                  </a:cubicBezTo>
                  <a:cubicBezTo>
                    <a:pt x="35" y="105"/>
                    <a:pt x="26" y="83"/>
                    <a:pt x="17" y="67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14" y="60"/>
                    <a:pt x="13" y="56"/>
                    <a:pt x="12" y="51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38"/>
                    <a:pt x="16" y="29"/>
                    <a:pt x="22" y="23"/>
                  </a:cubicBezTo>
                  <a:cubicBezTo>
                    <a:pt x="29" y="16"/>
                    <a:pt x="38" y="12"/>
                    <a:pt x="47" y="12"/>
                  </a:cubicBezTo>
                  <a:cubicBezTo>
                    <a:pt x="50" y="12"/>
                    <a:pt x="54" y="13"/>
                    <a:pt x="57" y="14"/>
                  </a:cubicBezTo>
                  <a:cubicBezTo>
                    <a:pt x="63" y="15"/>
                    <a:pt x="68" y="18"/>
                    <a:pt x="72" y="23"/>
                  </a:cubicBezTo>
                  <a:cubicBezTo>
                    <a:pt x="78" y="29"/>
                    <a:pt x="82" y="38"/>
                    <a:pt x="82" y="47"/>
                  </a:cubicBezTo>
                  <a:lnTo>
                    <a:pt x="82" y="51"/>
                  </a:lnTo>
                  <a:close/>
                  <a:moveTo>
                    <a:pt x="28" y="154"/>
                  </a:moveTo>
                  <a:cubicBezTo>
                    <a:pt x="66" y="154"/>
                    <a:pt x="66" y="154"/>
                    <a:pt x="66" y="154"/>
                  </a:cubicBezTo>
                  <a:cubicBezTo>
                    <a:pt x="66" y="142"/>
                    <a:pt x="66" y="142"/>
                    <a:pt x="66" y="142"/>
                  </a:cubicBezTo>
                  <a:cubicBezTo>
                    <a:pt x="28" y="142"/>
                    <a:pt x="28" y="142"/>
                    <a:pt x="28" y="142"/>
                  </a:cubicBezTo>
                  <a:lnTo>
                    <a:pt x="28" y="154"/>
                  </a:lnTo>
                  <a:close/>
                  <a:moveTo>
                    <a:pt x="36" y="168"/>
                  </a:moveTo>
                  <a:cubicBezTo>
                    <a:pt x="58" y="168"/>
                    <a:pt x="58" y="168"/>
                    <a:pt x="58" y="168"/>
                  </a:cubicBezTo>
                  <a:cubicBezTo>
                    <a:pt x="58" y="161"/>
                    <a:pt x="58" y="161"/>
                    <a:pt x="58" y="161"/>
                  </a:cubicBezTo>
                  <a:cubicBezTo>
                    <a:pt x="36" y="161"/>
                    <a:pt x="36" y="161"/>
                    <a:pt x="36" y="161"/>
                  </a:cubicBezTo>
                  <a:lnTo>
                    <a:pt x="36" y="168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918399" y="5878066"/>
              <a:ext cx="454092" cy="454092"/>
            </a:xfrm>
            <a:prstGeom prst="ellipse">
              <a:avLst/>
            </a:prstGeom>
            <a:noFill/>
            <a:ln w="2540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1812387" y="5983414"/>
              <a:ext cx="236458" cy="243397"/>
            </a:xfrm>
            <a:custGeom>
              <a:avLst/>
              <a:gdLst>
                <a:gd name="T0" fmla="*/ 93 w 185"/>
                <a:gd name="T1" fmla="*/ 190 h 190"/>
                <a:gd name="T2" fmla="*/ 0 w 185"/>
                <a:gd name="T3" fmla="*/ 160 h 190"/>
                <a:gd name="T4" fmla="*/ 63 w 185"/>
                <a:gd name="T5" fmla="*/ 132 h 190"/>
                <a:gd name="T6" fmla="*/ 64 w 185"/>
                <a:gd name="T7" fmla="*/ 143 h 190"/>
                <a:gd name="T8" fmla="*/ 25 w 185"/>
                <a:gd name="T9" fmla="*/ 160 h 190"/>
                <a:gd name="T10" fmla="*/ 93 w 185"/>
                <a:gd name="T11" fmla="*/ 180 h 190"/>
                <a:gd name="T12" fmla="*/ 160 w 185"/>
                <a:gd name="T13" fmla="*/ 160 h 190"/>
                <a:gd name="T14" fmla="*/ 121 w 185"/>
                <a:gd name="T15" fmla="*/ 143 h 190"/>
                <a:gd name="T16" fmla="*/ 122 w 185"/>
                <a:gd name="T17" fmla="*/ 132 h 190"/>
                <a:gd name="T18" fmla="*/ 185 w 185"/>
                <a:gd name="T19" fmla="*/ 160 h 190"/>
                <a:gd name="T20" fmla="*/ 93 w 185"/>
                <a:gd name="T21" fmla="*/ 190 h 190"/>
                <a:gd name="T22" fmla="*/ 88 w 185"/>
                <a:gd name="T23" fmla="*/ 168 h 190"/>
                <a:gd name="T24" fmla="*/ 88 w 185"/>
                <a:gd name="T25" fmla="*/ 116 h 190"/>
                <a:gd name="T26" fmla="*/ 100 w 185"/>
                <a:gd name="T27" fmla="*/ 116 h 190"/>
                <a:gd name="T28" fmla="*/ 100 w 185"/>
                <a:gd name="T29" fmla="*/ 168 h 190"/>
                <a:gd name="T30" fmla="*/ 88 w 185"/>
                <a:gd name="T31" fmla="*/ 168 h 190"/>
                <a:gd name="T32" fmla="*/ 48 w 185"/>
                <a:gd name="T33" fmla="*/ 72 h 190"/>
                <a:gd name="T34" fmla="*/ 129 w 185"/>
                <a:gd name="T35" fmla="*/ 72 h 190"/>
                <a:gd name="T36" fmla="*/ 160 w 185"/>
                <a:gd name="T37" fmla="*/ 92 h 190"/>
                <a:gd name="T38" fmla="*/ 128 w 185"/>
                <a:gd name="T39" fmla="*/ 112 h 190"/>
                <a:gd name="T40" fmla="*/ 48 w 185"/>
                <a:gd name="T41" fmla="*/ 112 h 190"/>
                <a:gd name="T42" fmla="*/ 48 w 185"/>
                <a:gd name="T43" fmla="*/ 72 h 190"/>
                <a:gd name="T44" fmla="*/ 7 w 185"/>
                <a:gd name="T45" fmla="*/ 44 h 190"/>
                <a:gd name="T46" fmla="*/ 39 w 185"/>
                <a:gd name="T47" fmla="*/ 24 h 190"/>
                <a:gd name="T48" fmla="*/ 160 w 185"/>
                <a:gd name="T49" fmla="*/ 24 h 190"/>
                <a:gd name="T50" fmla="*/ 160 w 185"/>
                <a:gd name="T51" fmla="*/ 64 h 190"/>
                <a:gd name="T52" fmla="*/ 39 w 185"/>
                <a:gd name="T53" fmla="*/ 64 h 190"/>
                <a:gd name="T54" fmla="*/ 7 w 185"/>
                <a:gd name="T55" fmla="*/ 44 h 190"/>
                <a:gd name="T56" fmla="*/ 88 w 185"/>
                <a:gd name="T57" fmla="*/ 0 h 190"/>
                <a:gd name="T58" fmla="*/ 100 w 185"/>
                <a:gd name="T59" fmla="*/ 0 h 190"/>
                <a:gd name="T60" fmla="*/ 100 w 185"/>
                <a:gd name="T61" fmla="*/ 19 h 190"/>
                <a:gd name="T62" fmla="*/ 88 w 185"/>
                <a:gd name="T63" fmla="*/ 19 h 190"/>
                <a:gd name="T64" fmla="*/ 88 w 185"/>
                <a:gd name="T65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5" h="190">
                  <a:moveTo>
                    <a:pt x="93" y="190"/>
                  </a:moveTo>
                  <a:cubicBezTo>
                    <a:pt x="41" y="190"/>
                    <a:pt x="0" y="177"/>
                    <a:pt x="0" y="160"/>
                  </a:cubicBezTo>
                  <a:cubicBezTo>
                    <a:pt x="0" y="147"/>
                    <a:pt x="26" y="136"/>
                    <a:pt x="63" y="132"/>
                  </a:cubicBezTo>
                  <a:cubicBezTo>
                    <a:pt x="64" y="143"/>
                    <a:pt x="64" y="143"/>
                    <a:pt x="64" y="143"/>
                  </a:cubicBezTo>
                  <a:cubicBezTo>
                    <a:pt x="42" y="146"/>
                    <a:pt x="25" y="153"/>
                    <a:pt x="25" y="160"/>
                  </a:cubicBezTo>
                  <a:cubicBezTo>
                    <a:pt x="25" y="171"/>
                    <a:pt x="59" y="180"/>
                    <a:pt x="93" y="180"/>
                  </a:cubicBezTo>
                  <a:cubicBezTo>
                    <a:pt x="126" y="180"/>
                    <a:pt x="160" y="171"/>
                    <a:pt x="160" y="160"/>
                  </a:cubicBezTo>
                  <a:cubicBezTo>
                    <a:pt x="160" y="153"/>
                    <a:pt x="143" y="146"/>
                    <a:pt x="121" y="143"/>
                  </a:cubicBezTo>
                  <a:cubicBezTo>
                    <a:pt x="122" y="132"/>
                    <a:pt x="122" y="132"/>
                    <a:pt x="122" y="132"/>
                  </a:cubicBezTo>
                  <a:cubicBezTo>
                    <a:pt x="159" y="136"/>
                    <a:pt x="185" y="147"/>
                    <a:pt x="185" y="160"/>
                  </a:cubicBezTo>
                  <a:cubicBezTo>
                    <a:pt x="185" y="177"/>
                    <a:pt x="144" y="190"/>
                    <a:pt x="93" y="190"/>
                  </a:cubicBezTo>
                  <a:close/>
                  <a:moveTo>
                    <a:pt x="88" y="168"/>
                  </a:moveTo>
                  <a:cubicBezTo>
                    <a:pt x="88" y="116"/>
                    <a:pt x="88" y="116"/>
                    <a:pt x="88" y="116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100" y="168"/>
                    <a:pt x="100" y="168"/>
                    <a:pt x="100" y="168"/>
                  </a:cubicBezTo>
                  <a:lnTo>
                    <a:pt x="88" y="168"/>
                  </a:lnTo>
                  <a:close/>
                  <a:moveTo>
                    <a:pt x="48" y="72"/>
                  </a:moveTo>
                  <a:cubicBezTo>
                    <a:pt x="129" y="72"/>
                    <a:pt x="129" y="72"/>
                    <a:pt x="129" y="72"/>
                  </a:cubicBezTo>
                  <a:cubicBezTo>
                    <a:pt x="160" y="92"/>
                    <a:pt x="160" y="92"/>
                    <a:pt x="160" y="92"/>
                  </a:cubicBezTo>
                  <a:cubicBezTo>
                    <a:pt x="128" y="112"/>
                    <a:pt x="128" y="112"/>
                    <a:pt x="128" y="112"/>
                  </a:cubicBezTo>
                  <a:cubicBezTo>
                    <a:pt x="48" y="112"/>
                    <a:pt x="48" y="112"/>
                    <a:pt x="48" y="112"/>
                  </a:cubicBezTo>
                  <a:lnTo>
                    <a:pt x="48" y="72"/>
                  </a:lnTo>
                  <a:close/>
                  <a:moveTo>
                    <a:pt x="7" y="44"/>
                  </a:moveTo>
                  <a:cubicBezTo>
                    <a:pt x="39" y="24"/>
                    <a:pt x="39" y="24"/>
                    <a:pt x="39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60" y="64"/>
                    <a:pt x="160" y="64"/>
                    <a:pt x="160" y="64"/>
                  </a:cubicBezTo>
                  <a:cubicBezTo>
                    <a:pt x="39" y="64"/>
                    <a:pt x="39" y="64"/>
                    <a:pt x="39" y="64"/>
                  </a:cubicBezTo>
                  <a:lnTo>
                    <a:pt x="7" y="44"/>
                  </a:lnTo>
                  <a:close/>
                  <a:moveTo>
                    <a:pt x="88" y="0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88" y="19"/>
                    <a:pt x="88" y="19"/>
                    <a:pt x="88" y="19"/>
                  </a:cubicBezTo>
                  <a:lnTo>
                    <a:pt x="88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1703570" y="5878066"/>
              <a:ext cx="454092" cy="454092"/>
            </a:xfrm>
            <a:prstGeom prst="ellipse">
              <a:avLst/>
            </a:prstGeom>
            <a:noFill/>
            <a:ln w="2540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Freeform 9"/>
            <p:cNvSpPr>
              <a:spLocks noEditPoints="1"/>
            </p:cNvSpPr>
            <p:nvPr/>
          </p:nvSpPr>
          <p:spPr bwMode="auto">
            <a:xfrm>
              <a:off x="2605485" y="5991738"/>
              <a:ext cx="220607" cy="226748"/>
            </a:xfrm>
            <a:custGeom>
              <a:avLst/>
              <a:gdLst>
                <a:gd name="T0" fmla="*/ 161 w 195"/>
                <a:gd name="T1" fmla="*/ 101 h 200"/>
                <a:gd name="T2" fmla="*/ 152 w 195"/>
                <a:gd name="T3" fmla="*/ 99 h 200"/>
                <a:gd name="T4" fmla="*/ 159 w 195"/>
                <a:gd name="T5" fmla="*/ 87 h 200"/>
                <a:gd name="T6" fmla="*/ 161 w 195"/>
                <a:gd name="T7" fmla="*/ 87 h 200"/>
                <a:gd name="T8" fmla="*/ 184 w 195"/>
                <a:gd name="T9" fmla="*/ 46 h 200"/>
                <a:gd name="T10" fmla="*/ 164 w 195"/>
                <a:gd name="T11" fmla="*/ 23 h 200"/>
                <a:gd name="T12" fmla="*/ 164 w 195"/>
                <a:gd name="T13" fmla="*/ 9 h 200"/>
                <a:gd name="T14" fmla="*/ 195 w 195"/>
                <a:gd name="T15" fmla="*/ 46 h 200"/>
                <a:gd name="T16" fmla="*/ 161 w 195"/>
                <a:gd name="T17" fmla="*/ 101 h 200"/>
                <a:gd name="T18" fmla="*/ 98 w 195"/>
                <a:gd name="T19" fmla="*/ 130 h 200"/>
                <a:gd name="T20" fmla="*/ 36 w 195"/>
                <a:gd name="T21" fmla="*/ 40 h 200"/>
                <a:gd name="T22" fmla="*/ 36 w 195"/>
                <a:gd name="T23" fmla="*/ 0 h 200"/>
                <a:gd name="T24" fmla="*/ 160 w 195"/>
                <a:gd name="T25" fmla="*/ 0 h 200"/>
                <a:gd name="T26" fmla="*/ 160 w 195"/>
                <a:gd name="T27" fmla="*/ 40 h 200"/>
                <a:gd name="T28" fmla="*/ 98 w 195"/>
                <a:gd name="T29" fmla="*/ 130 h 200"/>
                <a:gd name="T30" fmla="*/ 67 w 195"/>
                <a:gd name="T31" fmla="*/ 12 h 200"/>
                <a:gd name="T32" fmla="*/ 52 w 195"/>
                <a:gd name="T33" fmla="*/ 12 h 200"/>
                <a:gd name="T34" fmla="*/ 99 w 195"/>
                <a:gd name="T35" fmla="*/ 119 h 200"/>
                <a:gd name="T36" fmla="*/ 67 w 195"/>
                <a:gd name="T37" fmla="*/ 12 h 200"/>
                <a:gd name="T38" fmla="*/ 34 w 195"/>
                <a:gd name="T39" fmla="*/ 87 h 200"/>
                <a:gd name="T40" fmla="*/ 36 w 195"/>
                <a:gd name="T41" fmla="*/ 87 h 200"/>
                <a:gd name="T42" fmla="*/ 43 w 195"/>
                <a:gd name="T43" fmla="*/ 99 h 200"/>
                <a:gd name="T44" fmla="*/ 34 w 195"/>
                <a:gd name="T45" fmla="*/ 101 h 200"/>
                <a:gd name="T46" fmla="*/ 0 w 195"/>
                <a:gd name="T47" fmla="*/ 46 h 200"/>
                <a:gd name="T48" fmla="*/ 31 w 195"/>
                <a:gd name="T49" fmla="*/ 9 h 200"/>
                <a:gd name="T50" fmla="*/ 31 w 195"/>
                <a:gd name="T51" fmla="*/ 23 h 200"/>
                <a:gd name="T52" fmla="*/ 11 w 195"/>
                <a:gd name="T53" fmla="*/ 46 h 200"/>
                <a:gd name="T54" fmla="*/ 34 w 195"/>
                <a:gd name="T55" fmla="*/ 87 h 200"/>
                <a:gd name="T56" fmla="*/ 87 w 195"/>
                <a:gd name="T57" fmla="*/ 147 h 200"/>
                <a:gd name="T58" fmla="*/ 97 w 195"/>
                <a:gd name="T59" fmla="*/ 136 h 200"/>
                <a:gd name="T60" fmla="*/ 108 w 195"/>
                <a:gd name="T61" fmla="*/ 147 h 200"/>
                <a:gd name="T62" fmla="*/ 97 w 195"/>
                <a:gd name="T63" fmla="*/ 157 h 200"/>
                <a:gd name="T64" fmla="*/ 87 w 195"/>
                <a:gd name="T65" fmla="*/ 147 h 200"/>
                <a:gd name="T66" fmla="*/ 128 w 195"/>
                <a:gd name="T67" fmla="*/ 170 h 200"/>
                <a:gd name="T68" fmla="*/ 118 w 195"/>
                <a:gd name="T69" fmla="*/ 180 h 200"/>
                <a:gd name="T70" fmla="*/ 78 w 195"/>
                <a:gd name="T71" fmla="*/ 180 h 200"/>
                <a:gd name="T72" fmla="*/ 68 w 195"/>
                <a:gd name="T73" fmla="*/ 170 h 200"/>
                <a:gd name="T74" fmla="*/ 78 w 195"/>
                <a:gd name="T75" fmla="*/ 160 h 200"/>
                <a:gd name="T76" fmla="*/ 118 w 195"/>
                <a:gd name="T77" fmla="*/ 160 h 200"/>
                <a:gd name="T78" fmla="*/ 128 w 195"/>
                <a:gd name="T79" fmla="*/ 170 h 200"/>
                <a:gd name="T80" fmla="*/ 58 w 195"/>
                <a:gd name="T81" fmla="*/ 184 h 200"/>
                <a:gd name="T82" fmla="*/ 134 w 195"/>
                <a:gd name="T83" fmla="*/ 184 h 200"/>
                <a:gd name="T84" fmla="*/ 144 w 195"/>
                <a:gd name="T85" fmla="*/ 200 h 200"/>
                <a:gd name="T86" fmla="*/ 48 w 195"/>
                <a:gd name="T87" fmla="*/ 200 h 200"/>
                <a:gd name="T88" fmla="*/ 58 w 195"/>
                <a:gd name="T89" fmla="*/ 18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95" h="200">
                  <a:moveTo>
                    <a:pt x="161" y="101"/>
                  </a:moveTo>
                  <a:cubicBezTo>
                    <a:pt x="158" y="101"/>
                    <a:pt x="155" y="100"/>
                    <a:pt x="152" y="99"/>
                  </a:cubicBezTo>
                  <a:cubicBezTo>
                    <a:pt x="155" y="96"/>
                    <a:pt x="157" y="92"/>
                    <a:pt x="159" y="87"/>
                  </a:cubicBezTo>
                  <a:cubicBezTo>
                    <a:pt x="159" y="87"/>
                    <a:pt x="160" y="87"/>
                    <a:pt x="161" y="87"/>
                  </a:cubicBezTo>
                  <a:cubicBezTo>
                    <a:pt x="176" y="87"/>
                    <a:pt x="184" y="64"/>
                    <a:pt x="184" y="46"/>
                  </a:cubicBezTo>
                  <a:cubicBezTo>
                    <a:pt x="184" y="31"/>
                    <a:pt x="175" y="23"/>
                    <a:pt x="164" y="23"/>
                  </a:cubicBezTo>
                  <a:cubicBezTo>
                    <a:pt x="164" y="18"/>
                    <a:pt x="164" y="13"/>
                    <a:pt x="164" y="9"/>
                  </a:cubicBezTo>
                  <a:cubicBezTo>
                    <a:pt x="181" y="9"/>
                    <a:pt x="195" y="23"/>
                    <a:pt x="195" y="46"/>
                  </a:cubicBezTo>
                  <a:cubicBezTo>
                    <a:pt x="195" y="71"/>
                    <a:pt x="182" y="101"/>
                    <a:pt x="161" y="101"/>
                  </a:cubicBezTo>
                  <a:close/>
                  <a:moveTo>
                    <a:pt x="98" y="130"/>
                  </a:moveTo>
                  <a:cubicBezTo>
                    <a:pt x="65" y="130"/>
                    <a:pt x="36" y="90"/>
                    <a:pt x="36" y="40"/>
                  </a:cubicBezTo>
                  <a:cubicBezTo>
                    <a:pt x="36" y="37"/>
                    <a:pt x="36" y="3"/>
                    <a:pt x="3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60" y="3"/>
                    <a:pt x="160" y="37"/>
                    <a:pt x="160" y="40"/>
                  </a:cubicBezTo>
                  <a:cubicBezTo>
                    <a:pt x="160" y="90"/>
                    <a:pt x="131" y="130"/>
                    <a:pt x="98" y="130"/>
                  </a:cubicBezTo>
                  <a:close/>
                  <a:moveTo>
                    <a:pt x="67" y="12"/>
                  </a:moveTo>
                  <a:cubicBezTo>
                    <a:pt x="52" y="12"/>
                    <a:pt x="52" y="12"/>
                    <a:pt x="52" y="12"/>
                  </a:cubicBezTo>
                  <a:cubicBezTo>
                    <a:pt x="52" y="12"/>
                    <a:pt x="50" y="116"/>
                    <a:pt x="99" y="119"/>
                  </a:cubicBezTo>
                  <a:cubicBezTo>
                    <a:pt x="62" y="92"/>
                    <a:pt x="67" y="12"/>
                    <a:pt x="67" y="12"/>
                  </a:cubicBezTo>
                  <a:close/>
                  <a:moveTo>
                    <a:pt x="34" y="87"/>
                  </a:moveTo>
                  <a:cubicBezTo>
                    <a:pt x="35" y="87"/>
                    <a:pt x="36" y="87"/>
                    <a:pt x="36" y="87"/>
                  </a:cubicBezTo>
                  <a:cubicBezTo>
                    <a:pt x="38" y="92"/>
                    <a:pt x="40" y="96"/>
                    <a:pt x="43" y="99"/>
                  </a:cubicBezTo>
                  <a:cubicBezTo>
                    <a:pt x="40" y="100"/>
                    <a:pt x="37" y="101"/>
                    <a:pt x="34" y="101"/>
                  </a:cubicBezTo>
                  <a:cubicBezTo>
                    <a:pt x="13" y="101"/>
                    <a:pt x="0" y="71"/>
                    <a:pt x="0" y="46"/>
                  </a:cubicBezTo>
                  <a:cubicBezTo>
                    <a:pt x="0" y="23"/>
                    <a:pt x="14" y="9"/>
                    <a:pt x="31" y="9"/>
                  </a:cubicBezTo>
                  <a:cubicBezTo>
                    <a:pt x="31" y="13"/>
                    <a:pt x="31" y="18"/>
                    <a:pt x="31" y="23"/>
                  </a:cubicBezTo>
                  <a:cubicBezTo>
                    <a:pt x="20" y="23"/>
                    <a:pt x="11" y="31"/>
                    <a:pt x="11" y="46"/>
                  </a:cubicBezTo>
                  <a:cubicBezTo>
                    <a:pt x="11" y="64"/>
                    <a:pt x="19" y="87"/>
                    <a:pt x="34" y="87"/>
                  </a:cubicBezTo>
                  <a:close/>
                  <a:moveTo>
                    <a:pt x="87" y="147"/>
                  </a:moveTo>
                  <a:cubicBezTo>
                    <a:pt x="87" y="141"/>
                    <a:pt x="91" y="136"/>
                    <a:pt x="97" y="136"/>
                  </a:cubicBezTo>
                  <a:cubicBezTo>
                    <a:pt x="103" y="136"/>
                    <a:pt x="108" y="141"/>
                    <a:pt x="108" y="147"/>
                  </a:cubicBezTo>
                  <a:cubicBezTo>
                    <a:pt x="108" y="153"/>
                    <a:pt x="103" y="157"/>
                    <a:pt x="97" y="157"/>
                  </a:cubicBezTo>
                  <a:cubicBezTo>
                    <a:pt x="91" y="157"/>
                    <a:pt x="87" y="153"/>
                    <a:pt x="87" y="147"/>
                  </a:cubicBezTo>
                  <a:close/>
                  <a:moveTo>
                    <a:pt x="128" y="170"/>
                  </a:moveTo>
                  <a:cubicBezTo>
                    <a:pt x="128" y="176"/>
                    <a:pt x="123" y="180"/>
                    <a:pt x="118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2" y="180"/>
                    <a:pt x="68" y="176"/>
                    <a:pt x="68" y="170"/>
                  </a:cubicBezTo>
                  <a:cubicBezTo>
                    <a:pt x="68" y="165"/>
                    <a:pt x="72" y="160"/>
                    <a:pt x="78" y="160"/>
                  </a:cubicBezTo>
                  <a:cubicBezTo>
                    <a:pt x="118" y="160"/>
                    <a:pt x="118" y="160"/>
                    <a:pt x="118" y="160"/>
                  </a:cubicBezTo>
                  <a:cubicBezTo>
                    <a:pt x="123" y="160"/>
                    <a:pt x="128" y="165"/>
                    <a:pt x="128" y="170"/>
                  </a:cubicBezTo>
                  <a:close/>
                  <a:moveTo>
                    <a:pt x="58" y="184"/>
                  </a:moveTo>
                  <a:cubicBezTo>
                    <a:pt x="134" y="184"/>
                    <a:pt x="134" y="184"/>
                    <a:pt x="134" y="184"/>
                  </a:cubicBezTo>
                  <a:cubicBezTo>
                    <a:pt x="143" y="184"/>
                    <a:pt x="144" y="195"/>
                    <a:pt x="144" y="200"/>
                  </a:cubicBezTo>
                  <a:cubicBezTo>
                    <a:pt x="102" y="200"/>
                    <a:pt x="88" y="200"/>
                    <a:pt x="48" y="200"/>
                  </a:cubicBezTo>
                  <a:cubicBezTo>
                    <a:pt x="48" y="195"/>
                    <a:pt x="48" y="184"/>
                    <a:pt x="58" y="184"/>
                  </a:cubicBez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2488742" y="5878066"/>
              <a:ext cx="454092" cy="454092"/>
            </a:xfrm>
            <a:prstGeom prst="ellipse">
              <a:avLst/>
            </a:prstGeom>
            <a:noFill/>
            <a:ln w="2540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任意多边形 28"/>
          <p:cNvSpPr/>
          <p:nvPr/>
        </p:nvSpPr>
        <p:spPr>
          <a:xfrm>
            <a:off x="10571430" y="2945509"/>
            <a:ext cx="852368" cy="1742708"/>
          </a:xfrm>
          <a:custGeom>
            <a:avLst/>
            <a:gdLst>
              <a:gd name="connsiteX0" fmla="*/ 0 w 852368"/>
              <a:gd name="connsiteY0" fmla="*/ 0 h 1742708"/>
              <a:gd name="connsiteX1" fmla="*/ 852368 w 852368"/>
              <a:gd name="connsiteY1" fmla="*/ 0 h 1742708"/>
              <a:gd name="connsiteX2" fmla="*/ 852368 w 852368"/>
              <a:gd name="connsiteY2" fmla="*/ 1742708 h 1742708"/>
              <a:gd name="connsiteX3" fmla="*/ 847725 w 852368"/>
              <a:gd name="connsiteY3" fmla="*/ 1742708 h 1742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2368" h="1742708">
                <a:moveTo>
                  <a:pt x="0" y="0"/>
                </a:moveTo>
                <a:lnTo>
                  <a:pt x="852368" y="0"/>
                </a:lnTo>
                <a:lnTo>
                  <a:pt x="852368" y="1742708"/>
                </a:lnTo>
                <a:lnTo>
                  <a:pt x="847725" y="1742708"/>
                </a:lnTo>
                <a:close/>
              </a:path>
            </a:pathLst>
          </a:custGeom>
          <a:gradFill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rgbClr val="A11318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zh-CN" altLang="en-US"/>
          </a:p>
        </p:txBody>
      </p:sp>
      <p:sp>
        <p:nvSpPr>
          <p:cNvPr id="31" name="矩形 12"/>
          <p:cNvSpPr/>
          <p:nvPr/>
        </p:nvSpPr>
        <p:spPr>
          <a:xfrm flipH="1" flipV="1">
            <a:off x="286002" y="388736"/>
            <a:ext cx="1238250" cy="456382"/>
          </a:xfrm>
          <a:custGeom>
            <a:avLst/>
            <a:gdLst>
              <a:gd name="connsiteX0" fmla="*/ 0 w 3679637"/>
              <a:gd name="connsiteY0" fmla="*/ 0 h 1220840"/>
              <a:gd name="connsiteX1" fmla="*/ 3679637 w 3679637"/>
              <a:gd name="connsiteY1" fmla="*/ 0 h 1220840"/>
              <a:gd name="connsiteX2" fmla="*/ 3679637 w 3679637"/>
              <a:gd name="connsiteY2" fmla="*/ 1220840 h 1220840"/>
              <a:gd name="connsiteX3" fmla="*/ 0 w 3679637"/>
              <a:gd name="connsiteY3" fmla="*/ 1220840 h 1220840"/>
              <a:gd name="connsiteX4" fmla="*/ 0 w 3679637"/>
              <a:gd name="connsiteY4" fmla="*/ 0 h 1220840"/>
              <a:gd name="connsiteX0-1" fmla="*/ 0 w 3679637"/>
              <a:gd name="connsiteY0-2" fmla="*/ 0 h 1220840"/>
              <a:gd name="connsiteX1-3" fmla="*/ 3679637 w 3679637"/>
              <a:gd name="connsiteY1-4" fmla="*/ 0 h 1220840"/>
              <a:gd name="connsiteX2-5" fmla="*/ 3679637 w 3679637"/>
              <a:gd name="connsiteY2-6" fmla="*/ 1220840 h 1220840"/>
              <a:gd name="connsiteX3-7" fmla="*/ 1196340 w 3679637"/>
              <a:gd name="connsiteY3-8" fmla="*/ 1220840 h 1220840"/>
              <a:gd name="connsiteX4-9" fmla="*/ 0 w 3679637"/>
              <a:gd name="connsiteY4-10" fmla="*/ 0 h 12208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79637" h="1220840">
                <a:moveTo>
                  <a:pt x="0" y="0"/>
                </a:moveTo>
                <a:lnTo>
                  <a:pt x="3679637" y="0"/>
                </a:lnTo>
                <a:lnTo>
                  <a:pt x="3679637" y="1220840"/>
                </a:lnTo>
                <a:lnTo>
                  <a:pt x="1196340" y="1220840"/>
                </a:lnTo>
                <a:lnTo>
                  <a:pt x="0" y="0"/>
                </a:lnTo>
                <a:close/>
              </a:path>
            </a:pathLst>
          </a:custGeom>
          <a:solidFill>
            <a:srgbClr val="A11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1990725" y="2817495"/>
            <a:ext cx="3461385" cy="7067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/>
            <a:r>
              <a:rPr lang="en-US" altLang="en-US" sz="2000" spc="3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BI Solution:</a:t>
            </a:r>
            <a:endParaRPr lang="en-US" altLang="en-US" sz="2000" spc="3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0" algn="just"/>
            <a:r>
              <a:rPr lang="en-US" altLang="en-US" sz="2000" spc="3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Tableau / Power BI</a:t>
            </a:r>
            <a:endParaRPr lang="en-US" altLang="en-US" sz="2000" spc="3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4078605" y="4693285"/>
            <a:ext cx="6253480" cy="5708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en-US" sz="24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Real-time visibility into sales operations</a:t>
            </a:r>
            <a:endParaRPr lang="en-US" altLang="en-US" sz="24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128" name="图片 10"/>
          <p:cNvPicPr>
            <a:picLocks noChangeAspect="1"/>
          </p:cNvPicPr>
          <p:nvPr/>
        </p:nvPicPr>
        <p:blipFill>
          <a:blip r:embed="rId3"/>
          <a:srcRect b="6364"/>
          <a:stretch>
            <a:fillRect/>
          </a:stretch>
        </p:blipFill>
        <p:spPr>
          <a:xfrm>
            <a:off x="0" y="388620"/>
            <a:ext cx="733425" cy="4565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171" name="图片 2"/>
          <p:cNvPicPr>
            <a:picLocks noChangeAspect="1"/>
          </p:cNvPicPr>
          <p:nvPr/>
        </p:nvPicPr>
        <p:blipFill>
          <a:blip r:embed="rId4"/>
          <a:srcRect l="37823" t="24254" r="-134" b="13617"/>
          <a:stretch>
            <a:fillRect/>
          </a:stretch>
        </p:blipFill>
        <p:spPr>
          <a:xfrm>
            <a:off x="8831580" y="333375"/>
            <a:ext cx="2566035" cy="2566035"/>
          </a:xfrm>
          <a:prstGeom prst="rect">
            <a:avLst/>
          </a:prstGeom>
          <a:noFill/>
          <a:ln w="28575" cap="flat" cmpd="sng">
            <a:solidFill>
              <a:schemeClr val="bg1"/>
            </a:solidFill>
            <a:prstDash val="solid"/>
            <a:bevel/>
            <a:headEnd type="none" w="med" len="med"/>
            <a:tailEnd type="none" w="med" len="med"/>
          </a:ln>
        </p:spPr>
      </p:pic>
      <p:pic>
        <p:nvPicPr>
          <p:cNvPr id="5" name="Picture 4" descr="image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47705" y="0"/>
            <a:ext cx="1347470" cy="4654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62fd4aa9-a5d9-49b8-9e1e-618b8b54042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2058670"/>
            <a:ext cx="5074285" cy="3383280"/>
          </a:xfrm>
          <a:prstGeom prst="rect">
            <a:avLst/>
          </a:prstGeom>
        </p:spPr>
      </p:pic>
      <p:pic>
        <p:nvPicPr>
          <p:cNvPr id="4" name="图片 3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319"/>
          <a:stretch>
            <a:fillRect/>
          </a:stretch>
        </p:blipFill>
        <p:spPr>
          <a:xfrm>
            <a:off x="7247255" y="45720"/>
            <a:ext cx="4943078" cy="685909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</p:pic>
      <p:sp>
        <p:nvSpPr>
          <p:cNvPr id="40" name="空心弧 39"/>
          <p:cNvSpPr/>
          <p:nvPr/>
        </p:nvSpPr>
        <p:spPr>
          <a:xfrm rot="3932455">
            <a:off x="568801" y="1743446"/>
            <a:ext cx="4254789" cy="4254789"/>
          </a:xfrm>
          <a:prstGeom prst="blockArc">
            <a:avLst>
              <a:gd name="adj1" fmla="val 10800000"/>
              <a:gd name="adj2" fmla="val 5952990"/>
              <a:gd name="adj3" fmla="val 1046"/>
            </a:avLst>
          </a:prstGeom>
          <a:solidFill>
            <a:srgbClr val="A11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995084" y="2199584"/>
            <a:ext cx="3370032" cy="3370032"/>
          </a:xfrm>
          <a:prstGeom prst="ellipse">
            <a:avLst/>
          </a:prstGeom>
          <a:noFill/>
          <a:ln>
            <a:solidFill>
              <a:srgbClr val="A11318">
                <a:alpha val="5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221515" y="2426015"/>
            <a:ext cx="2917171" cy="2917171"/>
          </a:xfrm>
          <a:prstGeom prst="ellipse">
            <a:avLst/>
          </a:prstGeom>
          <a:gradFill>
            <a:gsLst>
              <a:gs pos="43000">
                <a:srgbClr val="A11318">
                  <a:alpha val="63000"/>
                </a:srgbClr>
              </a:gs>
              <a:gs pos="100000">
                <a:srgbClr val="0D0202">
                  <a:alpha val="4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16" name="组合 15"/>
          <p:cNvGrpSpPr/>
          <p:nvPr>
            <p:custDataLst>
              <p:tags r:id="rId4"/>
            </p:custDataLst>
          </p:nvPr>
        </p:nvGrpSpPr>
        <p:grpSpPr>
          <a:xfrm>
            <a:off x="3634630" y="1841717"/>
            <a:ext cx="504056" cy="504056"/>
            <a:chOff x="3634630" y="2096605"/>
            <a:chExt cx="504056" cy="504056"/>
          </a:xfrm>
        </p:grpSpPr>
        <p:sp>
          <p:nvSpPr>
            <p:cNvPr id="18" name="椭圆 17"/>
            <p:cNvSpPr/>
            <p:nvPr>
              <p:custDataLst>
                <p:tags r:id="rId5"/>
              </p:custDataLst>
            </p:nvPr>
          </p:nvSpPr>
          <p:spPr>
            <a:xfrm>
              <a:off x="3634630" y="2096605"/>
              <a:ext cx="504056" cy="504056"/>
            </a:xfrm>
            <a:prstGeom prst="ellipse">
              <a:avLst/>
            </a:prstGeom>
            <a:noFill/>
            <a:ln>
              <a:solidFill>
                <a:srgbClr val="A11318">
                  <a:alpha val="6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" name="椭圆 18"/>
            <p:cNvSpPr/>
            <p:nvPr>
              <p:custDataLst>
                <p:tags r:id="rId6"/>
              </p:custDataLst>
            </p:nvPr>
          </p:nvSpPr>
          <p:spPr>
            <a:xfrm>
              <a:off x="3695325" y="2157300"/>
              <a:ext cx="382667" cy="382667"/>
            </a:xfrm>
            <a:prstGeom prst="ellipse">
              <a:avLst/>
            </a:prstGeom>
            <a:gradFill>
              <a:gsLst>
                <a:gs pos="43000">
                  <a:srgbClr val="A11318">
                    <a:alpha val="63000"/>
                  </a:srgbClr>
                </a:gs>
                <a:gs pos="100000">
                  <a:srgbClr val="0D0202">
                    <a:alpha val="46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0" name="组合 19"/>
          <p:cNvGrpSpPr/>
          <p:nvPr>
            <p:custDataLst>
              <p:tags r:id="rId7"/>
            </p:custDataLst>
          </p:nvPr>
        </p:nvGrpSpPr>
        <p:grpSpPr>
          <a:xfrm>
            <a:off x="4339519" y="2730745"/>
            <a:ext cx="504056" cy="504056"/>
            <a:chOff x="3634630" y="2096605"/>
            <a:chExt cx="504056" cy="504056"/>
          </a:xfrm>
        </p:grpSpPr>
        <p:sp>
          <p:nvSpPr>
            <p:cNvPr id="21" name="椭圆 20"/>
            <p:cNvSpPr/>
            <p:nvPr>
              <p:custDataLst>
                <p:tags r:id="rId8"/>
              </p:custDataLst>
            </p:nvPr>
          </p:nvSpPr>
          <p:spPr>
            <a:xfrm>
              <a:off x="3634630" y="2096605"/>
              <a:ext cx="504056" cy="504056"/>
            </a:xfrm>
            <a:prstGeom prst="ellipse">
              <a:avLst/>
            </a:prstGeom>
            <a:noFill/>
            <a:ln>
              <a:solidFill>
                <a:srgbClr val="A11318">
                  <a:alpha val="6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" name="椭圆 21"/>
            <p:cNvSpPr/>
            <p:nvPr>
              <p:custDataLst>
                <p:tags r:id="rId9"/>
              </p:custDataLst>
            </p:nvPr>
          </p:nvSpPr>
          <p:spPr>
            <a:xfrm>
              <a:off x="3695325" y="2157300"/>
              <a:ext cx="382667" cy="382667"/>
            </a:xfrm>
            <a:prstGeom prst="ellipse">
              <a:avLst/>
            </a:prstGeom>
            <a:gradFill>
              <a:gsLst>
                <a:gs pos="43000">
                  <a:srgbClr val="A11318">
                    <a:alpha val="63000"/>
                  </a:srgbClr>
                </a:gs>
                <a:gs pos="100000">
                  <a:srgbClr val="0D0202">
                    <a:alpha val="46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3" name="组合 22"/>
          <p:cNvGrpSpPr/>
          <p:nvPr>
            <p:custDataLst>
              <p:tags r:id="rId10"/>
            </p:custDataLst>
          </p:nvPr>
        </p:nvGrpSpPr>
        <p:grpSpPr>
          <a:xfrm>
            <a:off x="4527803" y="3619773"/>
            <a:ext cx="504056" cy="504056"/>
            <a:chOff x="3634630" y="2096605"/>
            <a:chExt cx="504056" cy="504056"/>
          </a:xfrm>
        </p:grpSpPr>
        <p:sp>
          <p:nvSpPr>
            <p:cNvPr id="24" name="椭圆 23"/>
            <p:cNvSpPr/>
            <p:nvPr>
              <p:custDataLst>
                <p:tags r:id="rId11"/>
              </p:custDataLst>
            </p:nvPr>
          </p:nvSpPr>
          <p:spPr>
            <a:xfrm>
              <a:off x="3634630" y="2096605"/>
              <a:ext cx="504056" cy="504056"/>
            </a:xfrm>
            <a:prstGeom prst="ellipse">
              <a:avLst/>
            </a:prstGeom>
            <a:noFill/>
            <a:ln>
              <a:solidFill>
                <a:srgbClr val="A11318">
                  <a:alpha val="6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5" name="椭圆 24"/>
            <p:cNvSpPr/>
            <p:nvPr>
              <p:custDataLst>
                <p:tags r:id="rId12"/>
              </p:custDataLst>
            </p:nvPr>
          </p:nvSpPr>
          <p:spPr>
            <a:xfrm>
              <a:off x="3695325" y="2157300"/>
              <a:ext cx="382667" cy="382667"/>
            </a:xfrm>
            <a:prstGeom prst="ellipse">
              <a:avLst/>
            </a:prstGeom>
            <a:gradFill>
              <a:gsLst>
                <a:gs pos="43000">
                  <a:srgbClr val="A11318">
                    <a:alpha val="63000"/>
                  </a:srgbClr>
                </a:gs>
                <a:gs pos="100000">
                  <a:srgbClr val="0D0202">
                    <a:alpha val="46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6" name="组合 25"/>
          <p:cNvGrpSpPr/>
          <p:nvPr>
            <p:custDataLst>
              <p:tags r:id="rId13"/>
            </p:custDataLst>
          </p:nvPr>
        </p:nvGrpSpPr>
        <p:grpSpPr>
          <a:xfrm>
            <a:off x="4344937" y="4508801"/>
            <a:ext cx="504056" cy="504056"/>
            <a:chOff x="3634630" y="2096605"/>
            <a:chExt cx="504056" cy="504056"/>
          </a:xfrm>
        </p:grpSpPr>
        <p:sp>
          <p:nvSpPr>
            <p:cNvPr id="27" name="椭圆 26"/>
            <p:cNvSpPr/>
            <p:nvPr>
              <p:custDataLst>
                <p:tags r:id="rId14"/>
              </p:custDataLst>
            </p:nvPr>
          </p:nvSpPr>
          <p:spPr>
            <a:xfrm>
              <a:off x="3634630" y="2096605"/>
              <a:ext cx="504056" cy="504056"/>
            </a:xfrm>
            <a:prstGeom prst="ellipse">
              <a:avLst/>
            </a:prstGeom>
            <a:noFill/>
            <a:ln>
              <a:solidFill>
                <a:srgbClr val="A11318">
                  <a:alpha val="6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8" name="椭圆 27"/>
            <p:cNvSpPr/>
            <p:nvPr>
              <p:custDataLst>
                <p:tags r:id="rId15"/>
              </p:custDataLst>
            </p:nvPr>
          </p:nvSpPr>
          <p:spPr>
            <a:xfrm>
              <a:off x="3695325" y="2157300"/>
              <a:ext cx="382667" cy="382667"/>
            </a:xfrm>
            <a:prstGeom prst="ellipse">
              <a:avLst/>
            </a:prstGeom>
            <a:gradFill>
              <a:gsLst>
                <a:gs pos="43000">
                  <a:srgbClr val="A11318">
                    <a:alpha val="63000"/>
                  </a:srgbClr>
                </a:gs>
                <a:gs pos="100000">
                  <a:srgbClr val="0D0202">
                    <a:alpha val="46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9" name="组合 28"/>
          <p:cNvGrpSpPr/>
          <p:nvPr>
            <p:custDataLst>
              <p:tags r:id="rId16"/>
            </p:custDataLst>
          </p:nvPr>
        </p:nvGrpSpPr>
        <p:grpSpPr>
          <a:xfrm>
            <a:off x="3634630" y="5397830"/>
            <a:ext cx="504056" cy="504056"/>
            <a:chOff x="3634630" y="2096605"/>
            <a:chExt cx="504056" cy="504056"/>
          </a:xfrm>
        </p:grpSpPr>
        <p:sp>
          <p:nvSpPr>
            <p:cNvPr id="30" name="椭圆 29"/>
            <p:cNvSpPr/>
            <p:nvPr>
              <p:custDataLst>
                <p:tags r:id="rId17"/>
              </p:custDataLst>
            </p:nvPr>
          </p:nvSpPr>
          <p:spPr>
            <a:xfrm>
              <a:off x="3634630" y="2096605"/>
              <a:ext cx="504056" cy="504056"/>
            </a:xfrm>
            <a:prstGeom prst="ellipse">
              <a:avLst/>
            </a:prstGeom>
            <a:noFill/>
            <a:ln>
              <a:solidFill>
                <a:srgbClr val="A11318">
                  <a:alpha val="6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1" name="椭圆 30"/>
            <p:cNvSpPr/>
            <p:nvPr>
              <p:custDataLst>
                <p:tags r:id="rId18"/>
              </p:custDataLst>
            </p:nvPr>
          </p:nvSpPr>
          <p:spPr>
            <a:xfrm>
              <a:off x="3695325" y="2157300"/>
              <a:ext cx="382667" cy="382667"/>
            </a:xfrm>
            <a:prstGeom prst="ellipse">
              <a:avLst/>
            </a:prstGeom>
            <a:gradFill>
              <a:gsLst>
                <a:gs pos="43000">
                  <a:srgbClr val="A11318">
                    <a:alpha val="63000"/>
                  </a:srgbClr>
                </a:gs>
                <a:gs pos="100000">
                  <a:srgbClr val="0D0202">
                    <a:alpha val="46000"/>
                  </a:srgb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2" name="矩形 31"/>
          <p:cNvSpPr/>
          <p:nvPr>
            <p:custDataLst>
              <p:tags r:id="rId19"/>
            </p:custDataLst>
          </p:nvPr>
        </p:nvSpPr>
        <p:spPr>
          <a:xfrm>
            <a:off x="5662930" y="1881505"/>
            <a:ext cx="3502025" cy="423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en-US" sz="18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Peak demand</a:t>
            </a:r>
            <a:r>
              <a:rPr lang="en-US" altLang="en-US" sz="18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en-US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identification</a:t>
            </a:r>
            <a:endParaRPr lang="en-US" altLang="en-US" sz="1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矩形 32"/>
          <p:cNvSpPr/>
          <p:nvPr>
            <p:custDataLst>
              <p:tags r:id="rId20"/>
            </p:custDataLst>
          </p:nvPr>
        </p:nvSpPr>
        <p:spPr>
          <a:xfrm>
            <a:off x="5987210" y="2787552"/>
            <a:ext cx="2852105" cy="423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en-US" sz="18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Store-level</a:t>
            </a:r>
            <a:r>
              <a:rPr lang="en-US" altLang="en-US" sz="18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en-US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profitability</a:t>
            </a:r>
            <a:endParaRPr lang="en-US" altLang="en-US" sz="1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矩形 33"/>
          <p:cNvSpPr/>
          <p:nvPr>
            <p:custDataLst>
              <p:tags r:id="rId21"/>
            </p:custDataLst>
          </p:nvPr>
        </p:nvSpPr>
        <p:spPr>
          <a:xfrm>
            <a:off x="5231130" y="3663315"/>
            <a:ext cx="3590290" cy="423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en-US" sz="18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Product category</a:t>
            </a:r>
            <a:r>
              <a:rPr lang="en-US" altLang="en-US" sz="18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en-US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management</a:t>
            </a:r>
            <a:endParaRPr lang="en-US" altLang="en-US" sz="1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矩形 34"/>
          <p:cNvSpPr/>
          <p:nvPr>
            <p:custDataLst>
              <p:tags r:id="rId22"/>
            </p:custDataLst>
          </p:nvPr>
        </p:nvSpPr>
        <p:spPr>
          <a:xfrm>
            <a:off x="5269865" y="4536440"/>
            <a:ext cx="3895090" cy="423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en-US" sz="18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Customer loyalty</a:t>
            </a:r>
            <a:r>
              <a:rPr lang="en-US" altLang="en-US" sz="18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en-US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improvement</a:t>
            </a:r>
            <a:endParaRPr lang="en-US" altLang="en-US" sz="1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7319010" y="1125855"/>
            <a:ext cx="413893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en-US" sz="20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Challenges:</a:t>
            </a:r>
            <a:endParaRPr lang="en-US" altLang="en-US" sz="2000" b="1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矩形 38"/>
          <p:cNvSpPr/>
          <p:nvPr>
            <p:custDataLst>
              <p:tags r:id="rId23"/>
            </p:custDataLst>
          </p:nvPr>
        </p:nvSpPr>
        <p:spPr>
          <a:xfrm>
            <a:off x="4654550" y="5445125"/>
            <a:ext cx="5251450" cy="423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en-US" sz="18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Highly dynamic coffee</a:t>
            </a:r>
            <a:r>
              <a:rPr lang="en-US" altLang="en-US" sz="18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en-US" sz="18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retail environment</a:t>
            </a:r>
            <a:endParaRPr lang="en-US" altLang="en-US" sz="18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58897" y="355675"/>
            <a:ext cx="42691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spc="3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Project Context</a:t>
            </a:r>
            <a:endParaRPr lang="en-US" altLang="en-US" sz="2800" spc="3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Freeform 5"/>
          <p:cNvSpPr>
            <a:spLocks noEditPoints="1"/>
          </p:cNvSpPr>
          <p:nvPr/>
        </p:nvSpPr>
        <p:spPr bwMode="auto">
          <a:xfrm>
            <a:off x="7535064" y="3486150"/>
            <a:ext cx="4527480" cy="2243894"/>
          </a:xfrm>
          <a:custGeom>
            <a:avLst/>
            <a:gdLst>
              <a:gd name="T0" fmla="*/ 440 w 2074"/>
              <a:gd name="T1" fmla="*/ 527 h 1026"/>
              <a:gd name="T2" fmla="*/ 420 w 2074"/>
              <a:gd name="T3" fmla="*/ 375 h 1026"/>
              <a:gd name="T4" fmla="*/ 450 w 2074"/>
              <a:gd name="T5" fmla="*/ 420 h 1026"/>
              <a:gd name="T6" fmla="*/ 581 w 2074"/>
              <a:gd name="T7" fmla="*/ 215 h 1026"/>
              <a:gd name="T8" fmla="*/ 598 w 2074"/>
              <a:gd name="T9" fmla="*/ 139 h 1026"/>
              <a:gd name="T10" fmla="*/ 532 w 2074"/>
              <a:gd name="T11" fmla="*/ 129 h 1026"/>
              <a:gd name="T12" fmla="*/ 603 w 2074"/>
              <a:gd name="T13" fmla="*/ 125 h 1026"/>
              <a:gd name="T14" fmla="*/ 540 w 2074"/>
              <a:gd name="T15" fmla="*/ 66 h 1026"/>
              <a:gd name="T16" fmla="*/ 486 w 2074"/>
              <a:gd name="T17" fmla="*/ 92 h 1026"/>
              <a:gd name="T18" fmla="*/ 332 w 2074"/>
              <a:gd name="T19" fmla="*/ 79 h 1026"/>
              <a:gd name="T20" fmla="*/ 16 w 2074"/>
              <a:gd name="T21" fmla="*/ 199 h 1026"/>
              <a:gd name="T22" fmla="*/ 212 w 2074"/>
              <a:gd name="T23" fmla="*/ 203 h 1026"/>
              <a:gd name="T24" fmla="*/ 214 w 2074"/>
              <a:gd name="T25" fmla="*/ 375 h 1026"/>
              <a:gd name="T26" fmla="*/ 339 w 2074"/>
              <a:gd name="T27" fmla="*/ 481 h 1026"/>
              <a:gd name="T28" fmla="*/ 470 w 2074"/>
              <a:gd name="T29" fmla="*/ 725 h 1026"/>
              <a:gd name="T30" fmla="*/ 581 w 2074"/>
              <a:gd name="T31" fmla="*/ 1023 h 1026"/>
              <a:gd name="T32" fmla="*/ 606 w 2074"/>
              <a:gd name="T33" fmla="*/ 879 h 1026"/>
              <a:gd name="T34" fmla="*/ 873 w 2074"/>
              <a:gd name="T35" fmla="*/ 79 h 1026"/>
              <a:gd name="T36" fmla="*/ 636 w 2074"/>
              <a:gd name="T37" fmla="*/ 4 h 1026"/>
              <a:gd name="T38" fmla="*/ 622 w 2074"/>
              <a:gd name="T39" fmla="*/ 39 h 1026"/>
              <a:gd name="T40" fmla="*/ 746 w 2074"/>
              <a:gd name="T41" fmla="*/ 138 h 1026"/>
              <a:gd name="T42" fmla="*/ 1053 w 2074"/>
              <a:gd name="T43" fmla="*/ 42 h 1026"/>
              <a:gd name="T44" fmla="*/ 1224 w 2074"/>
              <a:gd name="T45" fmla="*/ 8 h 1026"/>
              <a:gd name="T46" fmla="*/ 1677 w 2074"/>
              <a:gd name="T47" fmla="*/ 638 h 1026"/>
              <a:gd name="T48" fmla="*/ 1672 w 2074"/>
              <a:gd name="T49" fmla="*/ 438 h 1026"/>
              <a:gd name="T50" fmla="*/ 1702 w 2074"/>
              <a:gd name="T51" fmla="*/ 314 h 1026"/>
              <a:gd name="T52" fmla="*/ 1795 w 2074"/>
              <a:gd name="T53" fmla="*/ 237 h 1026"/>
              <a:gd name="T54" fmla="*/ 1848 w 2074"/>
              <a:gd name="T55" fmla="*/ 309 h 1026"/>
              <a:gd name="T56" fmla="*/ 1743 w 2074"/>
              <a:gd name="T57" fmla="*/ 158 h 1026"/>
              <a:gd name="T58" fmla="*/ 1862 w 2074"/>
              <a:gd name="T59" fmla="*/ 156 h 1026"/>
              <a:gd name="T60" fmla="*/ 1841 w 2074"/>
              <a:gd name="T61" fmla="*/ 66 h 1026"/>
              <a:gd name="T62" fmla="*/ 1580 w 2074"/>
              <a:gd name="T63" fmla="*/ 58 h 1026"/>
              <a:gd name="T64" fmla="*/ 1345 w 2074"/>
              <a:gd name="T65" fmla="*/ 91 h 1026"/>
              <a:gd name="T66" fmla="*/ 1292 w 2074"/>
              <a:gd name="T67" fmla="*/ 37 h 1026"/>
              <a:gd name="T68" fmla="*/ 1057 w 2074"/>
              <a:gd name="T69" fmla="*/ 83 h 1026"/>
              <a:gd name="T70" fmla="*/ 1090 w 2074"/>
              <a:gd name="T71" fmla="*/ 142 h 1026"/>
              <a:gd name="T72" fmla="*/ 976 w 2074"/>
              <a:gd name="T73" fmla="*/ 207 h 1026"/>
              <a:gd name="T74" fmla="*/ 964 w 2074"/>
              <a:gd name="T75" fmla="*/ 218 h 1026"/>
              <a:gd name="T76" fmla="*/ 850 w 2074"/>
              <a:gd name="T77" fmla="*/ 420 h 1026"/>
              <a:gd name="T78" fmla="*/ 1018 w 2074"/>
              <a:gd name="T79" fmla="*/ 602 h 1026"/>
              <a:gd name="T80" fmla="*/ 1191 w 2074"/>
              <a:gd name="T81" fmla="*/ 791 h 1026"/>
              <a:gd name="T82" fmla="*/ 1208 w 2074"/>
              <a:gd name="T83" fmla="*/ 463 h 1026"/>
              <a:gd name="T84" fmla="*/ 1280 w 2074"/>
              <a:gd name="T85" fmla="*/ 386 h 1026"/>
              <a:gd name="T86" fmla="*/ 1490 w 2074"/>
              <a:gd name="T87" fmla="*/ 535 h 1026"/>
              <a:gd name="T88" fmla="*/ 1605 w 2074"/>
              <a:gd name="T89" fmla="*/ 473 h 1026"/>
              <a:gd name="T90" fmla="*/ 1185 w 2074"/>
              <a:gd name="T91" fmla="*/ 349 h 1026"/>
              <a:gd name="T92" fmla="*/ 967 w 2074"/>
              <a:gd name="T93" fmla="*/ 292 h 1026"/>
              <a:gd name="T94" fmla="*/ 1076 w 2074"/>
              <a:gd name="T95" fmla="*/ 295 h 1026"/>
              <a:gd name="T96" fmla="*/ 1128 w 2074"/>
              <a:gd name="T97" fmla="*/ 302 h 1026"/>
              <a:gd name="T98" fmla="*/ 1202 w 2074"/>
              <a:gd name="T99" fmla="*/ 266 h 1026"/>
              <a:gd name="T100" fmla="*/ 1752 w 2074"/>
              <a:gd name="T101" fmla="*/ 409 h 1026"/>
              <a:gd name="T102" fmla="*/ 1737 w 2074"/>
              <a:gd name="T103" fmla="*/ 545 h 1026"/>
              <a:gd name="T104" fmla="*/ 1936 w 2074"/>
              <a:gd name="T105" fmla="*/ 632 h 1026"/>
              <a:gd name="T106" fmla="*/ 1767 w 2074"/>
              <a:gd name="T107" fmla="*/ 637 h 1026"/>
              <a:gd name="T108" fmla="*/ 1986 w 2074"/>
              <a:gd name="T109" fmla="*/ 626 h 1026"/>
              <a:gd name="T110" fmla="*/ 1811 w 2074"/>
              <a:gd name="T111" fmla="*/ 707 h 1026"/>
              <a:gd name="T112" fmla="*/ 1872 w 2074"/>
              <a:gd name="T113" fmla="*/ 914 h 1026"/>
              <a:gd name="T114" fmla="*/ 2002 w 2074"/>
              <a:gd name="T115" fmla="*/ 945 h 10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074" h="1026">
                <a:moveTo>
                  <a:pt x="718" y="632"/>
                </a:moveTo>
                <a:cubicBezTo>
                  <a:pt x="702" y="628"/>
                  <a:pt x="702" y="633"/>
                  <a:pt x="700" y="625"/>
                </a:cubicBezTo>
                <a:cubicBezTo>
                  <a:pt x="698" y="616"/>
                  <a:pt x="688" y="616"/>
                  <a:pt x="679" y="616"/>
                </a:cubicBezTo>
                <a:cubicBezTo>
                  <a:pt x="670" y="616"/>
                  <a:pt x="666" y="615"/>
                  <a:pt x="659" y="609"/>
                </a:cubicBezTo>
                <a:cubicBezTo>
                  <a:pt x="651" y="602"/>
                  <a:pt x="635" y="601"/>
                  <a:pt x="630" y="599"/>
                </a:cubicBezTo>
                <a:cubicBezTo>
                  <a:pt x="625" y="598"/>
                  <a:pt x="628" y="583"/>
                  <a:pt x="617" y="570"/>
                </a:cubicBezTo>
                <a:cubicBezTo>
                  <a:pt x="607" y="556"/>
                  <a:pt x="586" y="554"/>
                  <a:pt x="573" y="546"/>
                </a:cubicBezTo>
                <a:cubicBezTo>
                  <a:pt x="559" y="539"/>
                  <a:pt x="564" y="509"/>
                  <a:pt x="544" y="512"/>
                </a:cubicBezTo>
                <a:cubicBezTo>
                  <a:pt x="525" y="514"/>
                  <a:pt x="523" y="522"/>
                  <a:pt x="505" y="513"/>
                </a:cubicBezTo>
                <a:cubicBezTo>
                  <a:pt x="488" y="503"/>
                  <a:pt x="476" y="497"/>
                  <a:pt x="467" y="504"/>
                </a:cubicBezTo>
                <a:cubicBezTo>
                  <a:pt x="457" y="511"/>
                  <a:pt x="446" y="524"/>
                  <a:pt x="440" y="527"/>
                </a:cubicBezTo>
                <a:cubicBezTo>
                  <a:pt x="434" y="530"/>
                  <a:pt x="424" y="524"/>
                  <a:pt x="418" y="525"/>
                </a:cubicBezTo>
                <a:cubicBezTo>
                  <a:pt x="412" y="526"/>
                  <a:pt x="405" y="519"/>
                  <a:pt x="401" y="513"/>
                </a:cubicBezTo>
                <a:cubicBezTo>
                  <a:pt x="397" y="508"/>
                  <a:pt x="409" y="478"/>
                  <a:pt x="398" y="478"/>
                </a:cubicBezTo>
                <a:cubicBezTo>
                  <a:pt x="387" y="478"/>
                  <a:pt x="372" y="473"/>
                  <a:pt x="372" y="469"/>
                </a:cubicBezTo>
                <a:cubicBezTo>
                  <a:pt x="372" y="465"/>
                  <a:pt x="395" y="439"/>
                  <a:pt x="388" y="435"/>
                </a:cubicBezTo>
                <a:cubicBezTo>
                  <a:pt x="382" y="431"/>
                  <a:pt x="368" y="433"/>
                  <a:pt x="356" y="449"/>
                </a:cubicBezTo>
                <a:cubicBezTo>
                  <a:pt x="345" y="465"/>
                  <a:pt x="334" y="465"/>
                  <a:pt x="328" y="459"/>
                </a:cubicBezTo>
                <a:cubicBezTo>
                  <a:pt x="322" y="453"/>
                  <a:pt x="308" y="418"/>
                  <a:pt x="319" y="399"/>
                </a:cubicBezTo>
                <a:cubicBezTo>
                  <a:pt x="330" y="380"/>
                  <a:pt x="348" y="370"/>
                  <a:pt x="362" y="371"/>
                </a:cubicBezTo>
                <a:cubicBezTo>
                  <a:pt x="375" y="372"/>
                  <a:pt x="373" y="368"/>
                  <a:pt x="387" y="367"/>
                </a:cubicBezTo>
                <a:cubicBezTo>
                  <a:pt x="400" y="366"/>
                  <a:pt x="417" y="370"/>
                  <a:pt x="420" y="375"/>
                </a:cubicBezTo>
                <a:cubicBezTo>
                  <a:pt x="424" y="380"/>
                  <a:pt x="417" y="389"/>
                  <a:pt x="425" y="399"/>
                </a:cubicBezTo>
                <a:cubicBezTo>
                  <a:pt x="434" y="409"/>
                  <a:pt x="439" y="405"/>
                  <a:pt x="440" y="409"/>
                </a:cubicBezTo>
                <a:cubicBezTo>
                  <a:pt x="441" y="413"/>
                  <a:pt x="433" y="417"/>
                  <a:pt x="430" y="417"/>
                </a:cubicBezTo>
                <a:cubicBezTo>
                  <a:pt x="426" y="417"/>
                  <a:pt x="399" y="425"/>
                  <a:pt x="409" y="430"/>
                </a:cubicBezTo>
                <a:cubicBezTo>
                  <a:pt x="420" y="435"/>
                  <a:pt x="440" y="431"/>
                  <a:pt x="444" y="438"/>
                </a:cubicBezTo>
                <a:cubicBezTo>
                  <a:pt x="448" y="444"/>
                  <a:pt x="431" y="459"/>
                  <a:pt x="456" y="460"/>
                </a:cubicBezTo>
                <a:cubicBezTo>
                  <a:pt x="481" y="460"/>
                  <a:pt x="498" y="464"/>
                  <a:pt x="512" y="465"/>
                </a:cubicBezTo>
                <a:cubicBezTo>
                  <a:pt x="527" y="465"/>
                  <a:pt x="537" y="466"/>
                  <a:pt x="538" y="470"/>
                </a:cubicBezTo>
                <a:cubicBezTo>
                  <a:pt x="540" y="473"/>
                  <a:pt x="550" y="457"/>
                  <a:pt x="527" y="457"/>
                </a:cubicBezTo>
                <a:cubicBezTo>
                  <a:pt x="503" y="457"/>
                  <a:pt x="484" y="444"/>
                  <a:pt x="472" y="441"/>
                </a:cubicBezTo>
                <a:cubicBezTo>
                  <a:pt x="459" y="439"/>
                  <a:pt x="451" y="430"/>
                  <a:pt x="450" y="420"/>
                </a:cubicBezTo>
                <a:cubicBezTo>
                  <a:pt x="449" y="410"/>
                  <a:pt x="451" y="402"/>
                  <a:pt x="446" y="394"/>
                </a:cubicBezTo>
                <a:cubicBezTo>
                  <a:pt x="441" y="386"/>
                  <a:pt x="428" y="365"/>
                  <a:pt x="440" y="357"/>
                </a:cubicBezTo>
                <a:cubicBezTo>
                  <a:pt x="452" y="348"/>
                  <a:pt x="475" y="332"/>
                  <a:pt x="481" y="322"/>
                </a:cubicBezTo>
                <a:cubicBezTo>
                  <a:pt x="487" y="311"/>
                  <a:pt x="487" y="308"/>
                  <a:pt x="500" y="300"/>
                </a:cubicBezTo>
                <a:cubicBezTo>
                  <a:pt x="514" y="291"/>
                  <a:pt x="530" y="280"/>
                  <a:pt x="537" y="273"/>
                </a:cubicBezTo>
                <a:cubicBezTo>
                  <a:pt x="545" y="265"/>
                  <a:pt x="558" y="253"/>
                  <a:pt x="560" y="259"/>
                </a:cubicBezTo>
                <a:cubicBezTo>
                  <a:pt x="563" y="265"/>
                  <a:pt x="574" y="267"/>
                  <a:pt x="589" y="262"/>
                </a:cubicBezTo>
                <a:cubicBezTo>
                  <a:pt x="603" y="257"/>
                  <a:pt x="621" y="244"/>
                  <a:pt x="606" y="244"/>
                </a:cubicBezTo>
                <a:cubicBezTo>
                  <a:pt x="590" y="244"/>
                  <a:pt x="581" y="240"/>
                  <a:pt x="585" y="234"/>
                </a:cubicBezTo>
                <a:cubicBezTo>
                  <a:pt x="590" y="228"/>
                  <a:pt x="575" y="226"/>
                  <a:pt x="571" y="226"/>
                </a:cubicBezTo>
                <a:cubicBezTo>
                  <a:pt x="567" y="227"/>
                  <a:pt x="567" y="218"/>
                  <a:pt x="581" y="215"/>
                </a:cubicBezTo>
                <a:cubicBezTo>
                  <a:pt x="596" y="213"/>
                  <a:pt x="584" y="226"/>
                  <a:pt x="596" y="225"/>
                </a:cubicBezTo>
                <a:cubicBezTo>
                  <a:pt x="607" y="224"/>
                  <a:pt x="615" y="215"/>
                  <a:pt x="623" y="213"/>
                </a:cubicBezTo>
                <a:cubicBezTo>
                  <a:pt x="632" y="211"/>
                  <a:pt x="635" y="219"/>
                  <a:pt x="624" y="226"/>
                </a:cubicBezTo>
                <a:cubicBezTo>
                  <a:pt x="613" y="234"/>
                  <a:pt x="610" y="231"/>
                  <a:pt x="624" y="235"/>
                </a:cubicBezTo>
                <a:cubicBezTo>
                  <a:pt x="638" y="238"/>
                  <a:pt x="643" y="246"/>
                  <a:pt x="651" y="238"/>
                </a:cubicBezTo>
                <a:cubicBezTo>
                  <a:pt x="660" y="231"/>
                  <a:pt x="649" y="228"/>
                  <a:pt x="649" y="218"/>
                </a:cubicBezTo>
                <a:cubicBezTo>
                  <a:pt x="648" y="208"/>
                  <a:pt x="650" y="189"/>
                  <a:pt x="641" y="183"/>
                </a:cubicBezTo>
                <a:cubicBezTo>
                  <a:pt x="632" y="176"/>
                  <a:pt x="632" y="167"/>
                  <a:pt x="632" y="161"/>
                </a:cubicBezTo>
                <a:cubicBezTo>
                  <a:pt x="632" y="154"/>
                  <a:pt x="633" y="140"/>
                  <a:pt x="624" y="146"/>
                </a:cubicBezTo>
                <a:cubicBezTo>
                  <a:pt x="615" y="153"/>
                  <a:pt x="607" y="157"/>
                  <a:pt x="604" y="154"/>
                </a:cubicBezTo>
                <a:cubicBezTo>
                  <a:pt x="601" y="151"/>
                  <a:pt x="606" y="144"/>
                  <a:pt x="598" y="139"/>
                </a:cubicBezTo>
                <a:cubicBezTo>
                  <a:pt x="590" y="134"/>
                  <a:pt x="590" y="126"/>
                  <a:pt x="580" y="127"/>
                </a:cubicBezTo>
                <a:cubicBezTo>
                  <a:pt x="571" y="128"/>
                  <a:pt x="562" y="120"/>
                  <a:pt x="557" y="131"/>
                </a:cubicBezTo>
                <a:cubicBezTo>
                  <a:pt x="552" y="142"/>
                  <a:pt x="547" y="151"/>
                  <a:pt x="545" y="155"/>
                </a:cubicBezTo>
                <a:cubicBezTo>
                  <a:pt x="543" y="158"/>
                  <a:pt x="551" y="170"/>
                  <a:pt x="544" y="176"/>
                </a:cubicBezTo>
                <a:cubicBezTo>
                  <a:pt x="537" y="182"/>
                  <a:pt x="519" y="190"/>
                  <a:pt x="516" y="196"/>
                </a:cubicBezTo>
                <a:cubicBezTo>
                  <a:pt x="514" y="202"/>
                  <a:pt x="504" y="217"/>
                  <a:pt x="501" y="207"/>
                </a:cubicBezTo>
                <a:cubicBezTo>
                  <a:pt x="499" y="197"/>
                  <a:pt x="510" y="182"/>
                  <a:pt x="495" y="178"/>
                </a:cubicBezTo>
                <a:cubicBezTo>
                  <a:pt x="479" y="173"/>
                  <a:pt x="468" y="177"/>
                  <a:pt x="465" y="167"/>
                </a:cubicBezTo>
                <a:cubicBezTo>
                  <a:pt x="463" y="158"/>
                  <a:pt x="456" y="150"/>
                  <a:pt x="471" y="142"/>
                </a:cubicBezTo>
                <a:cubicBezTo>
                  <a:pt x="486" y="135"/>
                  <a:pt x="501" y="121"/>
                  <a:pt x="516" y="120"/>
                </a:cubicBezTo>
                <a:cubicBezTo>
                  <a:pt x="530" y="118"/>
                  <a:pt x="520" y="130"/>
                  <a:pt x="532" y="129"/>
                </a:cubicBezTo>
                <a:cubicBezTo>
                  <a:pt x="543" y="128"/>
                  <a:pt x="530" y="122"/>
                  <a:pt x="544" y="120"/>
                </a:cubicBezTo>
                <a:cubicBezTo>
                  <a:pt x="558" y="117"/>
                  <a:pt x="556" y="117"/>
                  <a:pt x="552" y="112"/>
                </a:cubicBezTo>
                <a:cubicBezTo>
                  <a:pt x="548" y="107"/>
                  <a:pt x="550" y="106"/>
                  <a:pt x="561" y="101"/>
                </a:cubicBezTo>
                <a:cubicBezTo>
                  <a:pt x="572" y="96"/>
                  <a:pt x="564" y="93"/>
                  <a:pt x="574" y="88"/>
                </a:cubicBezTo>
                <a:cubicBezTo>
                  <a:pt x="585" y="84"/>
                  <a:pt x="588" y="80"/>
                  <a:pt x="594" y="80"/>
                </a:cubicBezTo>
                <a:cubicBezTo>
                  <a:pt x="600" y="80"/>
                  <a:pt x="599" y="82"/>
                  <a:pt x="596" y="90"/>
                </a:cubicBezTo>
                <a:cubicBezTo>
                  <a:pt x="592" y="98"/>
                  <a:pt x="590" y="103"/>
                  <a:pt x="600" y="98"/>
                </a:cubicBezTo>
                <a:cubicBezTo>
                  <a:pt x="610" y="93"/>
                  <a:pt x="615" y="89"/>
                  <a:pt x="607" y="97"/>
                </a:cubicBezTo>
                <a:cubicBezTo>
                  <a:pt x="600" y="104"/>
                  <a:pt x="595" y="104"/>
                  <a:pt x="584" y="106"/>
                </a:cubicBezTo>
                <a:cubicBezTo>
                  <a:pt x="573" y="108"/>
                  <a:pt x="576" y="109"/>
                  <a:pt x="581" y="115"/>
                </a:cubicBezTo>
                <a:cubicBezTo>
                  <a:pt x="586" y="121"/>
                  <a:pt x="599" y="122"/>
                  <a:pt x="603" y="125"/>
                </a:cubicBezTo>
                <a:cubicBezTo>
                  <a:pt x="607" y="129"/>
                  <a:pt x="612" y="141"/>
                  <a:pt x="622" y="135"/>
                </a:cubicBezTo>
                <a:cubicBezTo>
                  <a:pt x="633" y="129"/>
                  <a:pt x="625" y="128"/>
                  <a:pt x="638" y="122"/>
                </a:cubicBezTo>
                <a:cubicBezTo>
                  <a:pt x="652" y="116"/>
                  <a:pt x="671" y="113"/>
                  <a:pt x="670" y="105"/>
                </a:cubicBezTo>
                <a:cubicBezTo>
                  <a:pt x="668" y="98"/>
                  <a:pt x="654" y="93"/>
                  <a:pt x="653" y="84"/>
                </a:cubicBezTo>
                <a:cubicBezTo>
                  <a:pt x="651" y="75"/>
                  <a:pt x="671" y="70"/>
                  <a:pt x="645" y="66"/>
                </a:cubicBezTo>
                <a:cubicBezTo>
                  <a:pt x="619" y="61"/>
                  <a:pt x="634" y="58"/>
                  <a:pt x="622" y="58"/>
                </a:cubicBezTo>
                <a:cubicBezTo>
                  <a:pt x="609" y="58"/>
                  <a:pt x="585" y="58"/>
                  <a:pt x="577" y="62"/>
                </a:cubicBezTo>
                <a:cubicBezTo>
                  <a:pt x="569" y="66"/>
                  <a:pt x="564" y="60"/>
                  <a:pt x="559" y="66"/>
                </a:cubicBezTo>
                <a:cubicBezTo>
                  <a:pt x="555" y="73"/>
                  <a:pt x="560" y="82"/>
                  <a:pt x="556" y="82"/>
                </a:cubicBezTo>
                <a:cubicBezTo>
                  <a:pt x="552" y="82"/>
                  <a:pt x="544" y="89"/>
                  <a:pt x="541" y="82"/>
                </a:cubicBezTo>
                <a:cubicBezTo>
                  <a:pt x="537" y="76"/>
                  <a:pt x="530" y="69"/>
                  <a:pt x="540" y="66"/>
                </a:cubicBezTo>
                <a:cubicBezTo>
                  <a:pt x="550" y="64"/>
                  <a:pt x="552" y="66"/>
                  <a:pt x="553" y="58"/>
                </a:cubicBezTo>
                <a:cubicBezTo>
                  <a:pt x="555" y="50"/>
                  <a:pt x="539" y="51"/>
                  <a:pt x="548" y="50"/>
                </a:cubicBezTo>
                <a:cubicBezTo>
                  <a:pt x="558" y="48"/>
                  <a:pt x="562" y="50"/>
                  <a:pt x="574" y="50"/>
                </a:cubicBezTo>
                <a:cubicBezTo>
                  <a:pt x="587" y="50"/>
                  <a:pt x="616" y="56"/>
                  <a:pt x="620" y="48"/>
                </a:cubicBezTo>
                <a:cubicBezTo>
                  <a:pt x="624" y="40"/>
                  <a:pt x="613" y="40"/>
                  <a:pt x="601" y="40"/>
                </a:cubicBezTo>
                <a:cubicBezTo>
                  <a:pt x="588" y="39"/>
                  <a:pt x="566" y="34"/>
                  <a:pt x="557" y="39"/>
                </a:cubicBezTo>
                <a:cubicBezTo>
                  <a:pt x="548" y="43"/>
                  <a:pt x="536" y="50"/>
                  <a:pt x="532" y="56"/>
                </a:cubicBezTo>
                <a:cubicBezTo>
                  <a:pt x="527" y="63"/>
                  <a:pt x="527" y="55"/>
                  <a:pt x="519" y="56"/>
                </a:cubicBezTo>
                <a:cubicBezTo>
                  <a:pt x="511" y="58"/>
                  <a:pt x="496" y="67"/>
                  <a:pt x="504" y="72"/>
                </a:cubicBezTo>
                <a:cubicBezTo>
                  <a:pt x="511" y="77"/>
                  <a:pt x="511" y="83"/>
                  <a:pt x="503" y="83"/>
                </a:cubicBezTo>
                <a:cubicBezTo>
                  <a:pt x="495" y="83"/>
                  <a:pt x="492" y="92"/>
                  <a:pt x="486" y="92"/>
                </a:cubicBezTo>
                <a:cubicBezTo>
                  <a:pt x="480" y="92"/>
                  <a:pt x="464" y="91"/>
                  <a:pt x="472" y="87"/>
                </a:cubicBezTo>
                <a:cubicBezTo>
                  <a:pt x="479" y="82"/>
                  <a:pt x="488" y="82"/>
                  <a:pt x="487" y="72"/>
                </a:cubicBezTo>
                <a:cubicBezTo>
                  <a:pt x="486" y="62"/>
                  <a:pt x="495" y="59"/>
                  <a:pt x="495" y="56"/>
                </a:cubicBezTo>
                <a:cubicBezTo>
                  <a:pt x="495" y="52"/>
                  <a:pt x="475" y="63"/>
                  <a:pt x="459" y="58"/>
                </a:cubicBezTo>
                <a:cubicBezTo>
                  <a:pt x="443" y="53"/>
                  <a:pt x="436" y="45"/>
                  <a:pt x="420" y="46"/>
                </a:cubicBezTo>
                <a:cubicBezTo>
                  <a:pt x="404" y="47"/>
                  <a:pt x="383" y="68"/>
                  <a:pt x="393" y="70"/>
                </a:cubicBezTo>
                <a:cubicBezTo>
                  <a:pt x="404" y="72"/>
                  <a:pt x="411" y="68"/>
                  <a:pt x="413" y="73"/>
                </a:cubicBezTo>
                <a:cubicBezTo>
                  <a:pt x="415" y="78"/>
                  <a:pt x="411" y="82"/>
                  <a:pt x="417" y="85"/>
                </a:cubicBezTo>
                <a:cubicBezTo>
                  <a:pt x="423" y="88"/>
                  <a:pt x="434" y="94"/>
                  <a:pt x="420" y="91"/>
                </a:cubicBezTo>
                <a:cubicBezTo>
                  <a:pt x="405" y="88"/>
                  <a:pt x="412" y="82"/>
                  <a:pt x="390" y="81"/>
                </a:cubicBezTo>
                <a:cubicBezTo>
                  <a:pt x="368" y="80"/>
                  <a:pt x="355" y="73"/>
                  <a:pt x="332" y="79"/>
                </a:cubicBezTo>
                <a:cubicBezTo>
                  <a:pt x="309" y="85"/>
                  <a:pt x="313" y="90"/>
                  <a:pt x="298" y="85"/>
                </a:cubicBezTo>
                <a:cubicBezTo>
                  <a:pt x="282" y="80"/>
                  <a:pt x="250" y="68"/>
                  <a:pt x="225" y="73"/>
                </a:cubicBezTo>
                <a:cubicBezTo>
                  <a:pt x="200" y="78"/>
                  <a:pt x="169" y="87"/>
                  <a:pt x="161" y="92"/>
                </a:cubicBezTo>
                <a:cubicBezTo>
                  <a:pt x="154" y="97"/>
                  <a:pt x="169" y="102"/>
                  <a:pt x="155" y="103"/>
                </a:cubicBezTo>
                <a:cubicBezTo>
                  <a:pt x="142" y="104"/>
                  <a:pt x="110" y="103"/>
                  <a:pt x="117" y="111"/>
                </a:cubicBezTo>
                <a:cubicBezTo>
                  <a:pt x="123" y="120"/>
                  <a:pt x="132" y="120"/>
                  <a:pt x="122" y="122"/>
                </a:cubicBezTo>
                <a:cubicBezTo>
                  <a:pt x="112" y="124"/>
                  <a:pt x="98" y="125"/>
                  <a:pt x="93" y="132"/>
                </a:cubicBezTo>
                <a:cubicBezTo>
                  <a:pt x="88" y="140"/>
                  <a:pt x="69" y="144"/>
                  <a:pt x="81" y="147"/>
                </a:cubicBezTo>
                <a:cubicBezTo>
                  <a:pt x="93" y="151"/>
                  <a:pt x="112" y="158"/>
                  <a:pt x="104" y="159"/>
                </a:cubicBezTo>
                <a:cubicBezTo>
                  <a:pt x="96" y="160"/>
                  <a:pt x="53" y="177"/>
                  <a:pt x="34" y="181"/>
                </a:cubicBezTo>
                <a:cubicBezTo>
                  <a:pt x="16" y="185"/>
                  <a:pt x="0" y="205"/>
                  <a:pt x="16" y="199"/>
                </a:cubicBezTo>
                <a:cubicBezTo>
                  <a:pt x="37" y="192"/>
                  <a:pt x="91" y="175"/>
                  <a:pt x="101" y="171"/>
                </a:cubicBezTo>
                <a:cubicBezTo>
                  <a:pt x="112" y="167"/>
                  <a:pt x="116" y="170"/>
                  <a:pt x="115" y="176"/>
                </a:cubicBezTo>
                <a:cubicBezTo>
                  <a:pt x="114" y="182"/>
                  <a:pt x="127" y="173"/>
                  <a:pt x="137" y="166"/>
                </a:cubicBezTo>
                <a:cubicBezTo>
                  <a:pt x="147" y="158"/>
                  <a:pt x="147" y="143"/>
                  <a:pt x="155" y="148"/>
                </a:cubicBezTo>
                <a:cubicBezTo>
                  <a:pt x="164" y="153"/>
                  <a:pt x="169" y="148"/>
                  <a:pt x="175" y="146"/>
                </a:cubicBezTo>
                <a:cubicBezTo>
                  <a:pt x="182" y="145"/>
                  <a:pt x="189" y="141"/>
                  <a:pt x="195" y="144"/>
                </a:cubicBezTo>
                <a:cubicBezTo>
                  <a:pt x="201" y="147"/>
                  <a:pt x="216" y="151"/>
                  <a:pt x="220" y="154"/>
                </a:cubicBezTo>
                <a:cubicBezTo>
                  <a:pt x="224" y="157"/>
                  <a:pt x="226" y="165"/>
                  <a:pt x="222" y="166"/>
                </a:cubicBezTo>
                <a:cubicBezTo>
                  <a:pt x="218" y="167"/>
                  <a:pt x="217" y="171"/>
                  <a:pt x="218" y="178"/>
                </a:cubicBezTo>
                <a:cubicBezTo>
                  <a:pt x="218" y="184"/>
                  <a:pt x="222" y="190"/>
                  <a:pt x="213" y="192"/>
                </a:cubicBezTo>
                <a:cubicBezTo>
                  <a:pt x="205" y="194"/>
                  <a:pt x="207" y="204"/>
                  <a:pt x="212" y="203"/>
                </a:cubicBezTo>
                <a:cubicBezTo>
                  <a:pt x="217" y="202"/>
                  <a:pt x="220" y="199"/>
                  <a:pt x="221" y="194"/>
                </a:cubicBezTo>
                <a:cubicBezTo>
                  <a:pt x="222" y="189"/>
                  <a:pt x="233" y="180"/>
                  <a:pt x="231" y="187"/>
                </a:cubicBezTo>
                <a:cubicBezTo>
                  <a:pt x="229" y="194"/>
                  <a:pt x="225" y="200"/>
                  <a:pt x="225" y="205"/>
                </a:cubicBezTo>
                <a:cubicBezTo>
                  <a:pt x="225" y="210"/>
                  <a:pt x="219" y="210"/>
                  <a:pt x="218" y="215"/>
                </a:cubicBezTo>
                <a:cubicBezTo>
                  <a:pt x="218" y="220"/>
                  <a:pt x="219" y="220"/>
                  <a:pt x="223" y="224"/>
                </a:cubicBezTo>
                <a:cubicBezTo>
                  <a:pt x="228" y="228"/>
                  <a:pt x="225" y="231"/>
                  <a:pt x="224" y="240"/>
                </a:cubicBezTo>
                <a:cubicBezTo>
                  <a:pt x="223" y="249"/>
                  <a:pt x="198" y="274"/>
                  <a:pt x="195" y="283"/>
                </a:cubicBezTo>
                <a:cubicBezTo>
                  <a:pt x="191" y="291"/>
                  <a:pt x="193" y="303"/>
                  <a:pt x="193" y="312"/>
                </a:cubicBezTo>
                <a:cubicBezTo>
                  <a:pt x="193" y="322"/>
                  <a:pt x="190" y="333"/>
                  <a:pt x="199" y="337"/>
                </a:cubicBezTo>
                <a:cubicBezTo>
                  <a:pt x="208" y="340"/>
                  <a:pt x="209" y="342"/>
                  <a:pt x="209" y="350"/>
                </a:cubicBezTo>
                <a:cubicBezTo>
                  <a:pt x="209" y="359"/>
                  <a:pt x="209" y="369"/>
                  <a:pt x="214" y="375"/>
                </a:cubicBezTo>
                <a:cubicBezTo>
                  <a:pt x="219" y="380"/>
                  <a:pt x="217" y="380"/>
                  <a:pt x="217" y="389"/>
                </a:cubicBezTo>
                <a:cubicBezTo>
                  <a:pt x="217" y="398"/>
                  <a:pt x="223" y="393"/>
                  <a:pt x="223" y="401"/>
                </a:cubicBezTo>
                <a:cubicBezTo>
                  <a:pt x="224" y="408"/>
                  <a:pt x="219" y="412"/>
                  <a:pt x="228" y="417"/>
                </a:cubicBezTo>
                <a:cubicBezTo>
                  <a:pt x="236" y="423"/>
                  <a:pt x="245" y="428"/>
                  <a:pt x="241" y="418"/>
                </a:cubicBezTo>
                <a:cubicBezTo>
                  <a:pt x="237" y="409"/>
                  <a:pt x="234" y="401"/>
                  <a:pt x="230" y="388"/>
                </a:cubicBezTo>
                <a:cubicBezTo>
                  <a:pt x="226" y="375"/>
                  <a:pt x="223" y="350"/>
                  <a:pt x="229" y="358"/>
                </a:cubicBezTo>
                <a:cubicBezTo>
                  <a:pt x="234" y="365"/>
                  <a:pt x="240" y="388"/>
                  <a:pt x="248" y="404"/>
                </a:cubicBezTo>
                <a:cubicBezTo>
                  <a:pt x="255" y="420"/>
                  <a:pt x="265" y="418"/>
                  <a:pt x="265" y="430"/>
                </a:cubicBezTo>
                <a:cubicBezTo>
                  <a:pt x="265" y="442"/>
                  <a:pt x="255" y="453"/>
                  <a:pt x="274" y="460"/>
                </a:cubicBezTo>
                <a:cubicBezTo>
                  <a:pt x="292" y="468"/>
                  <a:pt x="306" y="484"/>
                  <a:pt x="317" y="482"/>
                </a:cubicBezTo>
                <a:cubicBezTo>
                  <a:pt x="328" y="481"/>
                  <a:pt x="335" y="474"/>
                  <a:pt x="339" y="481"/>
                </a:cubicBezTo>
                <a:cubicBezTo>
                  <a:pt x="343" y="489"/>
                  <a:pt x="352" y="499"/>
                  <a:pt x="362" y="499"/>
                </a:cubicBezTo>
                <a:cubicBezTo>
                  <a:pt x="372" y="499"/>
                  <a:pt x="376" y="506"/>
                  <a:pt x="378" y="516"/>
                </a:cubicBezTo>
                <a:cubicBezTo>
                  <a:pt x="379" y="526"/>
                  <a:pt x="386" y="528"/>
                  <a:pt x="396" y="531"/>
                </a:cubicBezTo>
                <a:cubicBezTo>
                  <a:pt x="406" y="535"/>
                  <a:pt x="409" y="545"/>
                  <a:pt x="416" y="545"/>
                </a:cubicBezTo>
                <a:cubicBezTo>
                  <a:pt x="424" y="544"/>
                  <a:pt x="434" y="540"/>
                  <a:pt x="434" y="548"/>
                </a:cubicBezTo>
                <a:cubicBezTo>
                  <a:pt x="434" y="556"/>
                  <a:pt x="437" y="574"/>
                  <a:pt x="425" y="586"/>
                </a:cubicBezTo>
                <a:cubicBezTo>
                  <a:pt x="412" y="598"/>
                  <a:pt x="406" y="606"/>
                  <a:pt x="413" y="614"/>
                </a:cubicBezTo>
                <a:cubicBezTo>
                  <a:pt x="420" y="621"/>
                  <a:pt x="414" y="629"/>
                  <a:pt x="410" y="635"/>
                </a:cubicBezTo>
                <a:cubicBezTo>
                  <a:pt x="407" y="641"/>
                  <a:pt x="413" y="646"/>
                  <a:pt x="420" y="655"/>
                </a:cubicBezTo>
                <a:cubicBezTo>
                  <a:pt x="426" y="664"/>
                  <a:pt x="436" y="675"/>
                  <a:pt x="441" y="694"/>
                </a:cubicBezTo>
                <a:cubicBezTo>
                  <a:pt x="447" y="712"/>
                  <a:pt x="456" y="719"/>
                  <a:pt x="470" y="725"/>
                </a:cubicBezTo>
                <a:cubicBezTo>
                  <a:pt x="484" y="731"/>
                  <a:pt x="495" y="741"/>
                  <a:pt x="495" y="755"/>
                </a:cubicBezTo>
                <a:cubicBezTo>
                  <a:pt x="495" y="769"/>
                  <a:pt x="495" y="818"/>
                  <a:pt x="495" y="832"/>
                </a:cubicBezTo>
                <a:cubicBezTo>
                  <a:pt x="495" y="847"/>
                  <a:pt x="502" y="861"/>
                  <a:pt x="500" y="872"/>
                </a:cubicBezTo>
                <a:cubicBezTo>
                  <a:pt x="497" y="883"/>
                  <a:pt x="500" y="892"/>
                  <a:pt x="503" y="896"/>
                </a:cubicBezTo>
                <a:cubicBezTo>
                  <a:pt x="506" y="901"/>
                  <a:pt x="505" y="910"/>
                  <a:pt x="506" y="919"/>
                </a:cubicBezTo>
                <a:cubicBezTo>
                  <a:pt x="507" y="928"/>
                  <a:pt x="517" y="922"/>
                  <a:pt x="517" y="930"/>
                </a:cubicBezTo>
                <a:cubicBezTo>
                  <a:pt x="517" y="939"/>
                  <a:pt x="513" y="951"/>
                  <a:pt x="518" y="955"/>
                </a:cubicBezTo>
                <a:cubicBezTo>
                  <a:pt x="523" y="960"/>
                  <a:pt x="512" y="975"/>
                  <a:pt x="535" y="989"/>
                </a:cubicBezTo>
                <a:cubicBezTo>
                  <a:pt x="558" y="1003"/>
                  <a:pt x="559" y="1004"/>
                  <a:pt x="561" y="1007"/>
                </a:cubicBezTo>
                <a:cubicBezTo>
                  <a:pt x="563" y="1009"/>
                  <a:pt x="570" y="1002"/>
                  <a:pt x="570" y="1006"/>
                </a:cubicBezTo>
                <a:cubicBezTo>
                  <a:pt x="570" y="1010"/>
                  <a:pt x="558" y="1023"/>
                  <a:pt x="581" y="1023"/>
                </a:cubicBezTo>
                <a:cubicBezTo>
                  <a:pt x="605" y="1023"/>
                  <a:pt x="619" y="1026"/>
                  <a:pt x="605" y="1015"/>
                </a:cubicBezTo>
                <a:cubicBezTo>
                  <a:pt x="590" y="1004"/>
                  <a:pt x="582" y="1009"/>
                  <a:pt x="580" y="998"/>
                </a:cubicBezTo>
                <a:cubicBezTo>
                  <a:pt x="577" y="987"/>
                  <a:pt x="574" y="989"/>
                  <a:pt x="572" y="981"/>
                </a:cubicBezTo>
                <a:cubicBezTo>
                  <a:pt x="570" y="974"/>
                  <a:pt x="578" y="971"/>
                  <a:pt x="575" y="963"/>
                </a:cubicBezTo>
                <a:cubicBezTo>
                  <a:pt x="573" y="955"/>
                  <a:pt x="563" y="955"/>
                  <a:pt x="564" y="948"/>
                </a:cubicBezTo>
                <a:cubicBezTo>
                  <a:pt x="564" y="940"/>
                  <a:pt x="570" y="933"/>
                  <a:pt x="572" y="929"/>
                </a:cubicBezTo>
                <a:cubicBezTo>
                  <a:pt x="574" y="926"/>
                  <a:pt x="574" y="923"/>
                  <a:pt x="569" y="919"/>
                </a:cubicBezTo>
                <a:cubicBezTo>
                  <a:pt x="565" y="916"/>
                  <a:pt x="566" y="915"/>
                  <a:pt x="572" y="913"/>
                </a:cubicBezTo>
                <a:cubicBezTo>
                  <a:pt x="578" y="912"/>
                  <a:pt x="579" y="914"/>
                  <a:pt x="581" y="906"/>
                </a:cubicBezTo>
                <a:cubicBezTo>
                  <a:pt x="584" y="897"/>
                  <a:pt x="591" y="898"/>
                  <a:pt x="595" y="896"/>
                </a:cubicBezTo>
                <a:cubicBezTo>
                  <a:pt x="598" y="893"/>
                  <a:pt x="610" y="890"/>
                  <a:pt x="606" y="879"/>
                </a:cubicBezTo>
                <a:cubicBezTo>
                  <a:pt x="601" y="868"/>
                  <a:pt x="593" y="863"/>
                  <a:pt x="602" y="863"/>
                </a:cubicBezTo>
                <a:cubicBezTo>
                  <a:pt x="612" y="863"/>
                  <a:pt x="621" y="862"/>
                  <a:pt x="627" y="850"/>
                </a:cubicBezTo>
                <a:cubicBezTo>
                  <a:pt x="633" y="838"/>
                  <a:pt x="630" y="836"/>
                  <a:pt x="637" y="827"/>
                </a:cubicBezTo>
                <a:cubicBezTo>
                  <a:pt x="644" y="817"/>
                  <a:pt x="644" y="810"/>
                  <a:pt x="644" y="803"/>
                </a:cubicBezTo>
                <a:cubicBezTo>
                  <a:pt x="644" y="796"/>
                  <a:pt x="641" y="790"/>
                  <a:pt x="650" y="785"/>
                </a:cubicBezTo>
                <a:cubicBezTo>
                  <a:pt x="660" y="781"/>
                  <a:pt x="690" y="776"/>
                  <a:pt x="694" y="763"/>
                </a:cubicBezTo>
                <a:cubicBezTo>
                  <a:pt x="698" y="751"/>
                  <a:pt x="702" y="737"/>
                  <a:pt x="701" y="724"/>
                </a:cubicBezTo>
                <a:cubicBezTo>
                  <a:pt x="699" y="710"/>
                  <a:pt x="698" y="702"/>
                  <a:pt x="707" y="691"/>
                </a:cubicBezTo>
                <a:cubicBezTo>
                  <a:pt x="717" y="680"/>
                  <a:pt x="729" y="671"/>
                  <a:pt x="729" y="661"/>
                </a:cubicBezTo>
                <a:cubicBezTo>
                  <a:pt x="729" y="651"/>
                  <a:pt x="733" y="636"/>
                  <a:pt x="718" y="632"/>
                </a:cubicBezTo>
                <a:close/>
                <a:moveTo>
                  <a:pt x="873" y="79"/>
                </a:moveTo>
                <a:cubicBezTo>
                  <a:pt x="883" y="69"/>
                  <a:pt x="880" y="64"/>
                  <a:pt x="893" y="59"/>
                </a:cubicBezTo>
                <a:cubicBezTo>
                  <a:pt x="905" y="54"/>
                  <a:pt x="902" y="47"/>
                  <a:pt x="900" y="37"/>
                </a:cubicBezTo>
                <a:cubicBezTo>
                  <a:pt x="899" y="27"/>
                  <a:pt x="900" y="31"/>
                  <a:pt x="905" y="28"/>
                </a:cubicBezTo>
                <a:cubicBezTo>
                  <a:pt x="910" y="24"/>
                  <a:pt x="918" y="22"/>
                  <a:pt x="930" y="21"/>
                </a:cubicBezTo>
                <a:cubicBezTo>
                  <a:pt x="942" y="20"/>
                  <a:pt x="931" y="16"/>
                  <a:pt x="931" y="11"/>
                </a:cubicBezTo>
                <a:cubicBezTo>
                  <a:pt x="931" y="6"/>
                  <a:pt x="922" y="7"/>
                  <a:pt x="910" y="8"/>
                </a:cubicBezTo>
                <a:cubicBezTo>
                  <a:pt x="899" y="10"/>
                  <a:pt x="900" y="8"/>
                  <a:pt x="892" y="5"/>
                </a:cubicBezTo>
                <a:cubicBezTo>
                  <a:pt x="883" y="2"/>
                  <a:pt x="834" y="2"/>
                  <a:pt x="821" y="2"/>
                </a:cubicBezTo>
                <a:cubicBezTo>
                  <a:pt x="809" y="2"/>
                  <a:pt x="786" y="4"/>
                  <a:pt x="774" y="5"/>
                </a:cubicBezTo>
                <a:cubicBezTo>
                  <a:pt x="762" y="6"/>
                  <a:pt x="763" y="5"/>
                  <a:pt x="740" y="2"/>
                </a:cubicBezTo>
                <a:cubicBezTo>
                  <a:pt x="718" y="0"/>
                  <a:pt x="658" y="2"/>
                  <a:pt x="636" y="4"/>
                </a:cubicBezTo>
                <a:cubicBezTo>
                  <a:pt x="614" y="7"/>
                  <a:pt x="598" y="9"/>
                  <a:pt x="584" y="18"/>
                </a:cubicBezTo>
                <a:cubicBezTo>
                  <a:pt x="569" y="28"/>
                  <a:pt x="560" y="24"/>
                  <a:pt x="544" y="26"/>
                </a:cubicBezTo>
                <a:cubicBezTo>
                  <a:pt x="528" y="28"/>
                  <a:pt x="527" y="28"/>
                  <a:pt x="519" y="28"/>
                </a:cubicBezTo>
                <a:cubicBezTo>
                  <a:pt x="511" y="28"/>
                  <a:pt x="512" y="24"/>
                  <a:pt x="499" y="29"/>
                </a:cubicBezTo>
                <a:cubicBezTo>
                  <a:pt x="485" y="34"/>
                  <a:pt x="489" y="37"/>
                  <a:pt x="484" y="30"/>
                </a:cubicBezTo>
                <a:cubicBezTo>
                  <a:pt x="479" y="24"/>
                  <a:pt x="473" y="30"/>
                  <a:pt x="449" y="36"/>
                </a:cubicBezTo>
                <a:cubicBezTo>
                  <a:pt x="425" y="42"/>
                  <a:pt x="457" y="49"/>
                  <a:pt x="465" y="51"/>
                </a:cubicBezTo>
                <a:cubicBezTo>
                  <a:pt x="465" y="51"/>
                  <a:pt x="481" y="50"/>
                  <a:pt x="490" y="48"/>
                </a:cubicBezTo>
                <a:cubicBezTo>
                  <a:pt x="500" y="45"/>
                  <a:pt x="504" y="51"/>
                  <a:pt x="510" y="50"/>
                </a:cubicBezTo>
                <a:cubicBezTo>
                  <a:pt x="516" y="48"/>
                  <a:pt x="517" y="42"/>
                  <a:pt x="551" y="34"/>
                </a:cubicBezTo>
                <a:cubicBezTo>
                  <a:pt x="585" y="27"/>
                  <a:pt x="608" y="33"/>
                  <a:pt x="622" y="39"/>
                </a:cubicBezTo>
                <a:cubicBezTo>
                  <a:pt x="635" y="45"/>
                  <a:pt x="635" y="41"/>
                  <a:pt x="647" y="34"/>
                </a:cubicBezTo>
                <a:cubicBezTo>
                  <a:pt x="659" y="26"/>
                  <a:pt x="679" y="20"/>
                  <a:pt x="700" y="17"/>
                </a:cubicBezTo>
                <a:cubicBezTo>
                  <a:pt x="721" y="13"/>
                  <a:pt x="707" y="21"/>
                  <a:pt x="694" y="26"/>
                </a:cubicBezTo>
                <a:cubicBezTo>
                  <a:pt x="681" y="31"/>
                  <a:pt x="669" y="29"/>
                  <a:pt x="671" y="38"/>
                </a:cubicBezTo>
                <a:cubicBezTo>
                  <a:pt x="674" y="46"/>
                  <a:pt x="700" y="44"/>
                  <a:pt x="707" y="44"/>
                </a:cubicBezTo>
                <a:cubicBezTo>
                  <a:pt x="715" y="44"/>
                  <a:pt x="716" y="56"/>
                  <a:pt x="717" y="62"/>
                </a:cubicBezTo>
                <a:cubicBezTo>
                  <a:pt x="718" y="69"/>
                  <a:pt x="716" y="72"/>
                  <a:pt x="718" y="79"/>
                </a:cubicBezTo>
                <a:cubicBezTo>
                  <a:pt x="719" y="86"/>
                  <a:pt x="723" y="85"/>
                  <a:pt x="716" y="92"/>
                </a:cubicBezTo>
                <a:cubicBezTo>
                  <a:pt x="708" y="98"/>
                  <a:pt x="704" y="98"/>
                  <a:pt x="704" y="109"/>
                </a:cubicBezTo>
                <a:cubicBezTo>
                  <a:pt x="704" y="121"/>
                  <a:pt x="709" y="134"/>
                  <a:pt x="721" y="142"/>
                </a:cubicBezTo>
                <a:cubicBezTo>
                  <a:pt x="733" y="151"/>
                  <a:pt x="739" y="151"/>
                  <a:pt x="746" y="138"/>
                </a:cubicBezTo>
                <a:cubicBezTo>
                  <a:pt x="753" y="125"/>
                  <a:pt x="769" y="116"/>
                  <a:pt x="777" y="112"/>
                </a:cubicBezTo>
                <a:cubicBezTo>
                  <a:pt x="786" y="108"/>
                  <a:pt x="798" y="112"/>
                  <a:pt x="809" y="102"/>
                </a:cubicBezTo>
                <a:cubicBezTo>
                  <a:pt x="819" y="92"/>
                  <a:pt x="834" y="96"/>
                  <a:pt x="850" y="91"/>
                </a:cubicBezTo>
                <a:cubicBezTo>
                  <a:pt x="866" y="86"/>
                  <a:pt x="864" y="89"/>
                  <a:pt x="873" y="79"/>
                </a:cubicBezTo>
                <a:close/>
                <a:moveTo>
                  <a:pt x="890" y="98"/>
                </a:moveTo>
                <a:cubicBezTo>
                  <a:pt x="865" y="102"/>
                  <a:pt x="841" y="93"/>
                  <a:pt x="846" y="107"/>
                </a:cubicBezTo>
                <a:cubicBezTo>
                  <a:pt x="850" y="120"/>
                  <a:pt x="851" y="141"/>
                  <a:pt x="864" y="136"/>
                </a:cubicBezTo>
                <a:cubicBezTo>
                  <a:pt x="887" y="129"/>
                  <a:pt x="913" y="125"/>
                  <a:pt x="907" y="114"/>
                </a:cubicBezTo>
                <a:cubicBezTo>
                  <a:pt x="901" y="104"/>
                  <a:pt x="915" y="95"/>
                  <a:pt x="890" y="98"/>
                </a:cubicBezTo>
                <a:close/>
                <a:moveTo>
                  <a:pt x="1051" y="41"/>
                </a:moveTo>
                <a:cubicBezTo>
                  <a:pt x="1052" y="42"/>
                  <a:pt x="1053" y="42"/>
                  <a:pt x="1053" y="42"/>
                </a:cubicBezTo>
                <a:cubicBezTo>
                  <a:pt x="1062" y="45"/>
                  <a:pt x="1068" y="40"/>
                  <a:pt x="1069" y="34"/>
                </a:cubicBezTo>
                <a:cubicBezTo>
                  <a:pt x="1078" y="20"/>
                  <a:pt x="1075" y="45"/>
                  <a:pt x="1085" y="40"/>
                </a:cubicBezTo>
                <a:cubicBezTo>
                  <a:pt x="1095" y="36"/>
                  <a:pt x="1109" y="26"/>
                  <a:pt x="1121" y="20"/>
                </a:cubicBezTo>
                <a:cubicBezTo>
                  <a:pt x="1133" y="14"/>
                  <a:pt x="1107" y="17"/>
                  <a:pt x="1085" y="13"/>
                </a:cubicBezTo>
                <a:cubicBezTo>
                  <a:pt x="1064" y="10"/>
                  <a:pt x="1035" y="16"/>
                  <a:pt x="1027" y="22"/>
                </a:cubicBezTo>
                <a:cubicBezTo>
                  <a:pt x="1019" y="27"/>
                  <a:pt x="1039" y="38"/>
                  <a:pt x="1051" y="41"/>
                </a:cubicBezTo>
                <a:close/>
                <a:moveTo>
                  <a:pt x="1187" y="24"/>
                </a:moveTo>
                <a:cubicBezTo>
                  <a:pt x="1187" y="24"/>
                  <a:pt x="1183" y="29"/>
                  <a:pt x="1193" y="29"/>
                </a:cubicBezTo>
                <a:cubicBezTo>
                  <a:pt x="1203" y="29"/>
                  <a:pt x="1224" y="23"/>
                  <a:pt x="1241" y="23"/>
                </a:cubicBezTo>
                <a:cubicBezTo>
                  <a:pt x="1258" y="23"/>
                  <a:pt x="1253" y="17"/>
                  <a:pt x="1250" y="17"/>
                </a:cubicBezTo>
                <a:cubicBezTo>
                  <a:pt x="1246" y="17"/>
                  <a:pt x="1237" y="8"/>
                  <a:pt x="1224" y="8"/>
                </a:cubicBezTo>
                <a:cubicBezTo>
                  <a:pt x="1210" y="9"/>
                  <a:pt x="1211" y="15"/>
                  <a:pt x="1202" y="15"/>
                </a:cubicBezTo>
                <a:cubicBezTo>
                  <a:pt x="1194" y="15"/>
                  <a:pt x="1196" y="13"/>
                  <a:pt x="1178" y="13"/>
                </a:cubicBezTo>
                <a:cubicBezTo>
                  <a:pt x="1160" y="14"/>
                  <a:pt x="1178" y="22"/>
                  <a:pt x="1187" y="24"/>
                </a:cubicBezTo>
                <a:close/>
                <a:moveTo>
                  <a:pt x="1769" y="676"/>
                </a:moveTo>
                <a:cubicBezTo>
                  <a:pt x="1782" y="678"/>
                  <a:pt x="1793" y="676"/>
                  <a:pt x="1802" y="671"/>
                </a:cubicBezTo>
                <a:cubicBezTo>
                  <a:pt x="1811" y="666"/>
                  <a:pt x="1807" y="660"/>
                  <a:pt x="1806" y="657"/>
                </a:cubicBezTo>
                <a:cubicBezTo>
                  <a:pt x="1805" y="655"/>
                  <a:pt x="1798" y="660"/>
                  <a:pt x="1789" y="662"/>
                </a:cubicBezTo>
                <a:cubicBezTo>
                  <a:pt x="1780" y="663"/>
                  <a:pt x="1777" y="663"/>
                  <a:pt x="1766" y="664"/>
                </a:cubicBezTo>
                <a:cubicBezTo>
                  <a:pt x="1754" y="665"/>
                  <a:pt x="1761" y="660"/>
                  <a:pt x="1749" y="659"/>
                </a:cubicBezTo>
                <a:cubicBezTo>
                  <a:pt x="1736" y="658"/>
                  <a:pt x="1724" y="656"/>
                  <a:pt x="1709" y="651"/>
                </a:cubicBezTo>
                <a:cubicBezTo>
                  <a:pt x="1695" y="646"/>
                  <a:pt x="1687" y="641"/>
                  <a:pt x="1677" y="638"/>
                </a:cubicBezTo>
                <a:cubicBezTo>
                  <a:pt x="1667" y="635"/>
                  <a:pt x="1676" y="629"/>
                  <a:pt x="1676" y="614"/>
                </a:cubicBezTo>
                <a:cubicBezTo>
                  <a:pt x="1675" y="600"/>
                  <a:pt x="1665" y="606"/>
                  <a:pt x="1658" y="601"/>
                </a:cubicBezTo>
                <a:cubicBezTo>
                  <a:pt x="1650" y="596"/>
                  <a:pt x="1653" y="585"/>
                  <a:pt x="1656" y="588"/>
                </a:cubicBezTo>
                <a:cubicBezTo>
                  <a:pt x="1660" y="592"/>
                  <a:pt x="1660" y="596"/>
                  <a:pt x="1660" y="578"/>
                </a:cubicBezTo>
                <a:cubicBezTo>
                  <a:pt x="1660" y="561"/>
                  <a:pt x="1644" y="549"/>
                  <a:pt x="1634" y="534"/>
                </a:cubicBezTo>
                <a:cubicBezTo>
                  <a:pt x="1624" y="519"/>
                  <a:pt x="1626" y="510"/>
                  <a:pt x="1627" y="503"/>
                </a:cubicBezTo>
                <a:cubicBezTo>
                  <a:pt x="1628" y="495"/>
                  <a:pt x="1645" y="509"/>
                  <a:pt x="1655" y="520"/>
                </a:cubicBezTo>
                <a:cubicBezTo>
                  <a:pt x="1664" y="531"/>
                  <a:pt x="1664" y="531"/>
                  <a:pt x="1669" y="529"/>
                </a:cubicBezTo>
                <a:cubicBezTo>
                  <a:pt x="1674" y="526"/>
                  <a:pt x="1689" y="518"/>
                  <a:pt x="1692" y="504"/>
                </a:cubicBezTo>
                <a:cubicBezTo>
                  <a:pt x="1696" y="491"/>
                  <a:pt x="1665" y="464"/>
                  <a:pt x="1661" y="451"/>
                </a:cubicBezTo>
                <a:cubicBezTo>
                  <a:pt x="1657" y="439"/>
                  <a:pt x="1667" y="446"/>
                  <a:pt x="1672" y="438"/>
                </a:cubicBezTo>
                <a:cubicBezTo>
                  <a:pt x="1677" y="429"/>
                  <a:pt x="1683" y="441"/>
                  <a:pt x="1680" y="447"/>
                </a:cubicBezTo>
                <a:cubicBezTo>
                  <a:pt x="1676" y="453"/>
                  <a:pt x="1681" y="456"/>
                  <a:pt x="1684" y="462"/>
                </a:cubicBezTo>
                <a:cubicBezTo>
                  <a:pt x="1687" y="468"/>
                  <a:pt x="1687" y="462"/>
                  <a:pt x="1691" y="455"/>
                </a:cubicBezTo>
                <a:cubicBezTo>
                  <a:pt x="1694" y="447"/>
                  <a:pt x="1692" y="444"/>
                  <a:pt x="1697" y="439"/>
                </a:cubicBezTo>
                <a:cubicBezTo>
                  <a:pt x="1703" y="434"/>
                  <a:pt x="1726" y="428"/>
                  <a:pt x="1732" y="422"/>
                </a:cubicBezTo>
                <a:cubicBezTo>
                  <a:pt x="1738" y="416"/>
                  <a:pt x="1742" y="409"/>
                  <a:pt x="1750" y="388"/>
                </a:cubicBezTo>
                <a:cubicBezTo>
                  <a:pt x="1757" y="367"/>
                  <a:pt x="1749" y="368"/>
                  <a:pt x="1745" y="360"/>
                </a:cubicBezTo>
                <a:cubicBezTo>
                  <a:pt x="1742" y="353"/>
                  <a:pt x="1732" y="340"/>
                  <a:pt x="1726" y="332"/>
                </a:cubicBezTo>
                <a:cubicBezTo>
                  <a:pt x="1720" y="325"/>
                  <a:pt x="1725" y="327"/>
                  <a:pt x="1729" y="324"/>
                </a:cubicBezTo>
                <a:cubicBezTo>
                  <a:pt x="1734" y="322"/>
                  <a:pt x="1730" y="316"/>
                  <a:pt x="1720" y="312"/>
                </a:cubicBezTo>
                <a:cubicBezTo>
                  <a:pt x="1710" y="309"/>
                  <a:pt x="1712" y="316"/>
                  <a:pt x="1702" y="314"/>
                </a:cubicBezTo>
                <a:cubicBezTo>
                  <a:pt x="1693" y="312"/>
                  <a:pt x="1698" y="306"/>
                  <a:pt x="1708" y="294"/>
                </a:cubicBezTo>
                <a:cubicBezTo>
                  <a:pt x="1718" y="282"/>
                  <a:pt x="1713" y="296"/>
                  <a:pt x="1720" y="301"/>
                </a:cubicBezTo>
                <a:cubicBezTo>
                  <a:pt x="1727" y="306"/>
                  <a:pt x="1729" y="297"/>
                  <a:pt x="1734" y="300"/>
                </a:cubicBezTo>
                <a:cubicBezTo>
                  <a:pt x="1739" y="302"/>
                  <a:pt x="1749" y="307"/>
                  <a:pt x="1756" y="317"/>
                </a:cubicBezTo>
                <a:cubicBezTo>
                  <a:pt x="1764" y="327"/>
                  <a:pt x="1764" y="339"/>
                  <a:pt x="1772" y="338"/>
                </a:cubicBezTo>
                <a:cubicBezTo>
                  <a:pt x="1779" y="338"/>
                  <a:pt x="1779" y="334"/>
                  <a:pt x="1782" y="327"/>
                </a:cubicBezTo>
                <a:cubicBezTo>
                  <a:pt x="1786" y="319"/>
                  <a:pt x="1773" y="312"/>
                  <a:pt x="1767" y="306"/>
                </a:cubicBezTo>
                <a:cubicBezTo>
                  <a:pt x="1761" y="300"/>
                  <a:pt x="1756" y="300"/>
                  <a:pt x="1761" y="295"/>
                </a:cubicBezTo>
                <a:cubicBezTo>
                  <a:pt x="1766" y="290"/>
                  <a:pt x="1761" y="283"/>
                  <a:pt x="1764" y="277"/>
                </a:cubicBezTo>
                <a:cubicBezTo>
                  <a:pt x="1766" y="271"/>
                  <a:pt x="1776" y="274"/>
                  <a:pt x="1785" y="270"/>
                </a:cubicBezTo>
                <a:cubicBezTo>
                  <a:pt x="1794" y="266"/>
                  <a:pt x="1795" y="252"/>
                  <a:pt x="1795" y="237"/>
                </a:cubicBezTo>
                <a:cubicBezTo>
                  <a:pt x="1795" y="221"/>
                  <a:pt x="1788" y="215"/>
                  <a:pt x="1783" y="210"/>
                </a:cubicBezTo>
                <a:cubicBezTo>
                  <a:pt x="1779" y="205"/>
                  <a:pt x="1788" y="207"/>
                  <a:pt x="1796" y="213"/>
                </a:cubicBezTo>
                <a:cubicBezTo>
                  <a:pt x="1804" y="219"/>
                  <a:pt x="1815" y="251"/>
                  <a:pt x="1818" y="263"/>
                </a:cubicBezTo>
                <a:cubicBezTo>
                  <a:pt x="1820" y="276"/>
                  <a:pt x="1819" y="276"/>
                  <a:pt x="1829" y="287"/>
                </a:cubicBezTo>
                <a:cubicBezTo>
                  <a:pt x="1839" y="298"/>
                  <a:pt x="1835" y="296"/>
                  <a:pt x="1832" y="309"/>
                </a:cubicBezTo>
                <a:cubicBezTo>
                  <a:pt x="1829" y="322"/>
                  <a:pt x="1820" y="325"/>
                  <a:pt x="1808" y="328"/>
                </a:cubicBezTo>
                <a:cubicBezTo>
                  <a:pt x="1795" y="332"/>
                  <a:pt x="1799" y="334"/>
                  <a:pt x="1792" y="347"/>
                </a:cubicBezTo>
                <a:cubicBezTo>
                  <a:pt x="1784" y="359"/>
                  <a:pt x="1796" y="360"/>
                  <a:pt x="1803" y="364"/>
                </a:cubicBezTo>
                <a:cubicBezTo>
                  <a:pt x="1809" y="367"/>
                  <a:pt x="1813" y="354"/>
                  <a:pt x="1821" y="348"/>
                </a:cubicBezTo>
                <a:cubicBezTo>
                  <a:pt x="1830" y="343"/>
                  <a:pt x="1839" y="338"/>
                  <a:pt x="1853" y="338"/>
                </a:cubicBezTo>
                <a:cubicBezTo>
                  <a:pt x="1867" y="338"/>
                  <a:pt x="1849" y="319"/>
                  <a:pt x="1848" y="309"/>
                </a:cubicBezTo>
                <a:cubicBezTo>
                  <a:pt x="1847" y="299"/>
                  <a:pt x="1846" y="292"/>
                  <a:pt x="1843" y="284"/>
                </a:cubicBezTo>
                <a:cubicBezTo>
                  <a:pt x="1840" y="277"/>
                  <a:pt x="1846" y="277"/>
                  <a:pt x="1857" y="272"/>
                </a:cubicBezTo>
                <a:cubicBezTo>
                  <a:pt x="1867" y="267"/>
                  <a:pt x="1866" y="257"/>
                  <a:pt x="1860" y="257"/>
                </a:cubicBezTo>
                <a:cubicBezTo>
                  <a:pt x="1854" y="257"/>
                  <a:pt x="1849" y="261"/>
                  <a:pt x="1835" y="260"/>
                </a:cubicBezTo>
                <a:cubicBezTo>
                  <a:pt x="1822" y="259"/>
                  <a:pt x="1825" y="248"/>
                  <a:pt x="1822" y="244"/>
                </a:cubicBezTo>
                <a:cubicBezTo>
                  <a:pt x="1819" y="240"/>
                  <a:pt x="1814" y="231"/>
                  <a:pt x="1814" y="223"/>
                </a:cubicBezTo>
                <a:cubicBezTo>
                  <a:pt x="1813" y="215"/>
                  <a:pt x="1801" y="205"/>
                  <a:pt x="1793" y="198"/>
                </a:cubicBezTo>
                <a:cubicBezTo>
                  <a:pt x="1784" y="190"/>
                  <a:pt x="1779" y="185"/>
                  <a:pt x="1779" y="189"/>
                </a:cubicBezTo>
                <a:cubicBezTo>
                  <a:pt x="1779" y="192"/>
                  <a:pt x="1774" y="188"/>
                  <a:pt x="1762" y="187"/>
                </a:cubicBezTo>
                <a:cubicBezTo>
                  <a:pt x="1750" y="186"/>
                  <a:pt x="1748" y="189"/>
                  <a:pt x="1738" y="188"/>
                </a:cubicBezTo>
                <a:cubicBezTo>
                  <a:pt x="1728" y="187"/>
                  <a:pt x="1739" y="170"/>
                  <a:pt x="1743" y="158"/>
                </a:cubicBezTo>
                <a:cubicBezTo>
                  <a:pt x="1747" y="146"/>
                  <a:pt x="1759" y="153"/>
                  <a:pt x="1768" y="153"/>
                </a:cubicBezTo>
                <a:cubicBezTo>
                  <a:pt x="1777" y="153"/>
                  <a:pt x="1782" y="154"/>
                  <a:pt x="1795" y="157"/>
                </a:cubicBezTo>
                <a:cubicBezTo>
                  <a:pt x="1809" y="161"/>
                  <a:pt x="1803" y="149"/>
                  <a:pt x="1805" y="140"/>
                </a:cubicBezTo>
                <a:cubicBezTo>
                  <a:pt x="1808" y="130"/>
                  <a:pt x="1814" y="135"/>
                  <a:pt x="1821" y="139"/>
                </a:cubicBezTo>
                <a:cubicBezTo>
                  <a:pt x="1829" y="142"/>
                  <a:pt x="1831" y="143"/>
                  <a:pt x="1831" y="135"/>
                </a:cubicBezTo>
                <a:cubicBezTo>
                  <a:pt x="1831" y="128"/>
                  <a:pt x="1838" y="126"/>
                  <a:pt x="1844" y="133"/>
                </a:cubicBezTo>
                <a:cubicBezTo>
                  <a:pt x="1850" y="140"/>
                  <a:pt x="1834" y="154"/>
                  <a:pt x="1834" y="154"/>
                </a:cubicBezTo>
                <a:cubicBezTo>
                  <a:pt x="1834" y="154"/>
                  <a:pt x="1829" y="169"/>
                  <a:pt x="1838" y="174"/>
                </a:cubicBezTo>
                <a:cubicBezTo>
                  <a:pt x="1847" y="179"/>
                  <a:pt x="1866" y="201"/>
                  <a:pt x="1877" y="209"/>
                </a:cubicBezTo>
                <a:cubicBezTo>
                  <a:pt x="1888" y="216"/>
                  <a:pt x="1880" y="196"/>
                  <a:pt x="1880" y="182"/>
                </a:cubicBezTo>
                <a:cubicBezTo>
                  <a:pt x="1880" y="167"/>
                  <a:pt x="1870" y="169"/>
                  <a:pt x="1862" y="156"/>
                </a:cubicBezTo>
                <a:cubicBezTo>
                  <a:pt x="1855" y="142"/>
                  <a:pt x="1860" y="148"/>
                  <a:pt x="1874" y="148"/>
                </a:cubicBezTo>
                <a:cubicBezTo>
                  <a:pt x="1889" y="148"/>
                  <a:pt x="1889" y="143"/>
                  <a:pt x="1893" y="139"/>
                </a:cubicBezTo>
                <a:cubicBezTo>
                  <a:pt x="1896" y="135"/>
                  <a:pt x="1899" y="134"/>
                  <a:pt x="1911" y="134"/>
                </a:cubicBezTo>
                <a:cubicBezTo>
                  <a:pt x="1924" y="134"/>
                  <a:pt x="1916" y="129"/>
                  <a:pt x="1910" y="122"/>
                </a:cubicBezTo>
                <a:cubicBezTo>
                  <a:pt x="1905" y="115"/>
                  <a:pt x="1893" y="117"/>
                  <a:pt x="1897" y="113"/>
                </a:cubicBezTo>
                <a:cubicBezTo>
                  <a:pt x="1901" y="109"/>
                  <a:pt x="1924" y="115"/>
                  <a:pt x="1935" y="120"/>
                </a:cubicBezTo>
                <a:cubicBezTo>
                  <a:pt x="1946" y="124"/>
                  <a:pt x="1943" y="120"/>
                  <a:pt x="1942" y="110"/>
                </a:cubicBezTo>
                <a:cubicBezTo>
                  <a:pt x="1940" y="100"/>
                  <a:pt x="1931" y="108"/>
                  <a:pt x="1904" y="98"/>
                </a:cubicBezTo>
                <a:cubicBezTo>
                  <a:pt x="1877" y="88"/>
                  <a:pt x="1847" y="82"/>
                  <a:pt x="1838" y="82"/>
                </a:cubicBezTo>
                <a:cubicBezTo>
                  <a:pt x="1829" y="82"/>
                  <a:pt x="1835" y="76"/>
                  <a:pt x="1842" y="76"/>
                </a:cubicBezTo>
                <a:cubicBezTo>
                  <a:pt x="1849" y="76"/>
                  <a:pt x="1847" y="70"/>
                  <a:pt x="1841" y="66"/>
                </a:cubicBezTo>
                <a:cubicBezTo>
                  <a:pt x="1834" y="63"/>
                  <a:pt x="1828" y="66"/>
                  <a:pt x="1825" y="73"/>
                </a:cubicBezTo>
                <a:cubicBezTo>
                  <a:pt x="1823" y="81"/>
                  <a:pt x="1833" y="82"/>
                  <a:pt x="1814" y="82"/>
                </a:cubicBezTo>
                <a:cubicBezTo>
                  <a:pt x="1794" y="82"/>
                  <a:pt x="1780" y="82"/>
                  <a:pt x="1757" y="77"/>
                </a:cubicBezTo>
                <a:cubicBezTo>
                  <a:pt x="1734" y="73"/>
                  <a:pt x="1726" y="73"/>
                  <a:pt x="1707" y="72"/>
                </a:cubicBezTo>
                <a:cubicBezTo>
                  <a:pt x="1687" y="72"/>
                  <a:pt x="1689" y="63"/>
                  <a:pt x="1669" y="63"/>
                </a:cubicBezTo>
                <a:cubicBezTo>
                  <a:pt x="1649" y="63"/>
                  <a:pt x="1655" y="56"/>
                  <a:pt x="1647" y="46"/>
                </a:cubicBezTo>
                <a:cubicBezTo>
                  <a:pt x="1639" y="37"/>
                  <a:pt x="1634" y="40"/>
                  <a:pt x="1609" y="40"/>
                </a:cubicBezTo>
                <a:cubicBezTo>
                  <a:pt x="1584" y="40"/>
                  <a:pt x="1597" y="50"/>
                  <a:pt x="1602" y="51"/>
                </a:cubicBezTo>
                <a:cubicBezTo>
                  <a:pt x="1607" y="53"/>
                  <a:pt x="1621" y="57"/>
                  <a:pt x="1630" y="66"/>
                </a:cubicBezTo>
                <a:cubicBezTo>
                  <a:pt x="1639" y="74"/>
                  <a:pt x="1613" y="71"/>
                  <a:pt x="1602" y="72"/>
                </a:cubicBezTo>
                <a:cubicBezTo>
                  <a:pt x="1591" y="72"/>
                  <a:pt x="1592" y="66"/>
                  <a:pt x="1580" y="58"/>
                </a:cubicBezTo>
                <a:cubicBezTo>
                  <a:pt x="1567" y="50"/>
                  <a:pt x="1536" y="55"/>
                  <a:pt x="1518" y="54"/>
                </a:cubicBezTo>
                <a:cubicBezTo>
                  <a:pt x="1500" y="53"/>
                  <a:pt x="1500" y="54"/>
                  <a:pt x="1493" y="41"/>
                </a:cubicBezTo>
                <a:cubicBezTo>
                  <a:pt x="1486" y="29"/>
                  <a:pt x="1472" y="35"/>
                  <a:pt x="1453" y="35"/>
                </a:cubicBezTo>
                <a:cubicBezTo>
                  <a:pt x="1435" y="35"/>
                  <a:pt x="1425" y="26"/>
                  <a:pt x="1415" y="20"/>
                </a:cubicBezTo>
                <a:cubicBezTo>
                  <a:pt x="1406" y="14"/>
                  <a:pt x="1392" y="13"/>
                  <a:pt x="1372" y="10"/>
                </a:cubicBezTo>
                <a:cubicBezTo>
                  <a:pt x="1351" y="7"/>
                  <a:pt x="1362" y="23"/>
                  <a:pt x="1370" y="24"/>
                </a:cubicBezTo>
                <a:cubicBezTo>
                  <a:pt x="1370" y="24"/>
                  <a:pt x="1378" y="27"/>
                  <a:pt x="1387" y="28"/>
                </a:cubicBezTo>
                <a:cubicBezTo>
                  <a:pt x="1395" y="29"/>
                  <a:pt x="1413" y="29"/>
                  <a:pt x="1422" y="40"/>
                </a:cubicBezTo>
                <a:cubicBezTo>
                  <a:pt x="1431" y="51"/>
                  <a:pt x="1394" y="47"/>
                  <a:pt x="1377" y="56"/>
                </a:cubicBezTo>
                <a:cubicBezTo>
                  <a:pt x="1360" y="66"/>
                  <a:pt x="1346" y="61"/>
                  <a:pt x="1335" y="66"/>
                </a:cubicBezTo>
                <a:cubicBezTo>
                  <a:pt x="1323" y="72"/>
                  <a:pt x="1341" y="80"/>
                  <a:pt x="1345" y="91"/>
                </a:cubicBezTo>
                <a:cubicBezTo>
                  <a:pt x="1349" y="102"/>
                  <a:pt x="1345" y="102"/>
                  <a:pt x="1337" y="104"/>
                </a:cubicBezTo>
                <a:cubicBezTo>
                  <a:pt x="1330" y="107"/>
                  <a:pt x="1340" y="93"/>
                  <a:pt x="1336" y="88"/>
                </a:cubicBezTo>
                <a:cubicBezTo>
                  <a:pt x="1333" y="84"/>
                  <a:pt x="1320" y="62"/>
                  <a:pt x="1310" y="56"/>
                </a:cubicBezTo>
                <a:cubicBezTo>
                  <a:pt x="1300" y="49"/>
                  <a:pt x="1302" y="61"/>
                  <a:pt x="1303" y="71"/>
                </a:cubicBezTo>
                <a:cubicBezTo>
                  <a:pt x="1305" y="80"/>
                  <a:pt x="1308" y="80"/>
                  <a:pt x="1310" y="87"/>
                </a:cubicBezTo>
                <a:cubicBezTo>
                  <a:pt x="1313" y="93"/>
                  <a:pt x="1299" y="87"/>
                  <a:pt x="1293" y="82"/>
                </a:cubicBezTo>
                <a:cubicBezTo>
                  <a:pt x="1286" y="77"/>
                  <a:pt x="1264" y="88"/>
                  <a:pt x="1254" y="83"/>
                </a:cubicBezTo>
                <a:cubicBezTo>
                  <a:pt x="1244" y="78"/>
                  <a:pt x="1257" y="80"/>
                  <a:pt x="1257" y="75"/>
                </a:cubicBezTo>
                <a:cubicBezTo>
                  <a:pt x="1257" y="70"/>
                  <a:pt x="1245" y="74"/>
                  <a:pt x="1242" y="66"/>
                </a:cubicBezTo>
                <a:cubicBezTo>
                  <a:pt x="1239" y="59"/>
                  <a:pt x="1263" y="50"/>
                  <a:pt x="1278" y="47"/>
                </a:cubicBezTo>
                <a:cubicBezTo>
                  <a:pt x="1293" y="45"/>
                  <a:pt x="1292" y="45"/>
                  <a:pt x="1292" y="37"/>
                </a:cubicBezTo>
                <a:cubicBezTo>
                  <a:pt x="1292" y="29"/>
                  <a:pt x="1265" y="32"/>
                  <a:pt x="1242" y="43"/>
                </a:cubicBezTo>
                <a:cubicBezTo>
                  <a:pt x="1219" y="54"/>
                  <a:pt x="1225" y="61"/>
                  <a:pt x="1222" y="69"/>
                </a:cubicBezTo>
                <a:cubicBezTo>
                  <a:pt x="1218" y="77"/>
                  <a:pt x="1229" y="77"/>
                  <a:pt x="1234" y="82"/>
                </a:cubicBezTo>
                <a:cubicBezTo>
                  <a:pt x="1240" y="86"/>
                  <a:pt x="1229" y="88"/>
                  <a:pt x="1218" y="91"/>
                </a:cubicBezTo>
                <a:cubicBezTo>
                  <a:pt x="1208" y="94"/>
                  <a:pt x="1206" y="91"/>
                  <a:pt x="1194" y="95"/>
                </a:cubicBezTo>
                <a:cubicBezTo>
                  <a:pt x="1182" y="99"/>
                  <a:pt x="1189" y="104"/>
                  <a:pt x="1179" y="109"/>
                </a:cubicBezTo>
                <a:cubicBezTo>
                  <a:pt x="1169" y="113"/>
                  <a:pt x="1170" y="113"/>
                  <a:pt x="1161" y="116"/>
                </a:cubicBezTo>
                <a:cubicBezTo>
                  <a:pt x="1153" y="120"/>
                  <a:pt x="1163" y="104"/>
                  <a:pt x="1175" y="102"/>
                </a:cubicBezTo>
                <a:cubicBezTo>
                  <a:pt x="1186" y="100"/>
                  <a:pt x="1183" y="93"/>
                  <a:pt x="1180" y="91"/>
                </a:cubicBezTo>
                <a:cubicBezTo>
                  <a:pt x="1176" y="88"/>
                  <a:pt x="1154" y="82"/>
                  <a:pt x="1131" y="75"/>
                </a:cubicBezTo>
                <a:cubicBezTo>
                  <a:pt x="1107" y="68"/>
                  <a:pt x="1069" y="77"/>
                  <a:pt x="1057" y="83"/>
                </a:cubicBezTo>
                <a:cubicBezTo>
                  <a:pt x="1044" y="89"/>
                  <a:pt x="1045" y="93"/>
                  <a:pt x="1043" y="102"/>
                </a:cubicBezTo>
                <a:cubicBezTo>
                  <a:pt x="1042" y="110"/>
                  <a:pt x="1013" y="123"/>
                  <a:pt x="999" y="130"/>
                </a:cubicBezTo>
                <a:cubicBezTo>
                  <a:pt x="984" y="138"/>
                  <a:pt x="997" y="148"/>
                  <a:pt x="1001" y="155"/>
                </a:cubicBezTo>
                <a:cubicBezTo>
                  <a:pt x="1005" y="162"/>
                  <a:pt x="1015" y="158"/>
                  <a:pt x="1027" y="155"/>
                </a:cubicBezTo>
                <a:cubicBezTo>
                  <a:pt x="1038" y="151"/>
                  <a:pt x="1037" y="166"/>
                  <a:pt x="1038" y="171"/>
                </a:cubicBezTo>
                <a:cubicBezTo>
                  <a:pt x="1040" y="176"/>
                  <a:pt x="1047" y="177"/>
                  <a:pt x="1058" y="172"/>
                </a:cubicBezTo>
                <a:cubicBezTo>
                  <a:pt x="1069" y="167"/>
                  <a:pt x="1066" y="155"/>
                  <a:pt x="1066" y="148"/>
                </a:cubicBezTo>
                <a:cubicBezTo>
                  <a:pt x="1066" y="141"/>
                  <a:pt x="1064" y="138"/>
                  <a:pt x="1071" y="129"/>
                </a:cubicBezTo>
                <a:cubicBezTo>
                  <a:pt x="1079" y="120"/>
                  <a:pt x="1085" y="114"/>
                  <a:pt x="1092" y="109"/>
                </a:cubicBezTo>
                <a:cubicBezTo>
                  <a:pt x="1099" y="105"/>
                  <a:pt x="1098" y="113"/>
                  <a:pt x="1088" y="121"/>
                </a:cubicBezTo>
                <a:cubicBezTo>
                  <a:pt x="1078" y="130"/>
                  <a:pt x="1085" y="132"/>
                  <a:pt x="1090" y="142"/>
                </a:cubicBezTo>
                <a:cubicBezTo>
                  <a:pt x="1095" y="152"/>
                  <a:pt x="1105" y="142"/>
                  <a:pt x="1117" y="141"/>
                </a:cubicBezTo>
                <a:cubicBezTo>
                  <a:pt x="1130" y="139"/>
                  <a:pt x="1107" y="151"/>
                  <a:pt x="1097" y="151"/>
                </a:cubicBezTo>
                <a:cubicBezTo>
                  <a:pt x="1088" y="151"/>
                  <a:pt x="1097" y="162"/>
                  <a:pt x="1091" y="162"/>
                </a:cubicBezTo>
                <a:cubicBezTo>
                  <a:pt x="1085" y="162"/>
                  <a:pt x="1085" y="166"/>
                  <a:pt x="1084" y="176"/>
                </a:cubicBezTo>
                <a:cubicBezTo>
                  <a:pt x="1083" y="186"/>
                  <a:pt x="1080" y="183"/>
                  <a:pt x="1073" y="186"/>
                </a:cubicBezTo>
                <a:cubicBezTo>
                  <a:pt x="1066" y="189"/>
                  <a:pt x="1056" y="189"/>
                  <a:pt x="1045" y="187"/>
                </a:cubicBezTo>
                <a:cubicBezTo>
                  <a:pt x="1034" y="184"/>
                  <a:pt x="1035" y="174"/>
                  <a:pt x="1027" y="167"/>
                </a:cubicBezTo>
                <a:cubicBezTo>
                  <a:pt x="1020" y="161"/>
                  <a:pt x="1018" y="171"/>
                  <a:pt x="1018" y="175"/>
                </a:cubicBezTo>
                <a:cubicBezTo>
                  <a:pt x="1018" y="179"/>
                  <a:pt x="1011" y="189"/>
                  <a:pt x="1007" y="189"/>
                </a:cubicBezTo>
                <a:cubicBezTo>
                  <a:pt x="1004" y="189"/>
                  <a:pt x="994" y="199"/>
                  <a:pt x="988" y="207"/>
                </a:cubicBezTo>
                <a:cubicBezTo>
                  <a:pt x="982" y="215"/>
                  <a:pt x="978" y="210"/>
                  <a:pt x="976" y="207"/>
                </a:cubicBezTo>
                <a:cubicBezTo>
                  <a:pt x="974" y="204"/>
                  <a:pt x="980" y="199"/>
                  <a:pt x="977" y="190"/>
                </a:cubicBezTo>
                <a:cubicBezTo>
                  <a:pt x="973" y="182"/>
                  <a:pt x="960" y="175"/>
                  <a:pt x="964" y="156"/>
                </a:cubicBezTo>
                <a:cubicBezTo>
                  <a:pt x="968" y="136"/>
                  <a:pt x="959" y="146"/>
                  <a:pt x="946" y="148"/>
                </a:cubicBezTo>
                <a:cubicBezTo>
                  <a:pt x="932" y="150"/>
                  <a:pt x="928" y="156"/>
                  <a:pt x="927" y="161"/>
                </a:cubicBezTo>
                <a:cubicBezTo>
                  <a:pt x="926" y="166"/>
                  <a:pt x="919" y="176"/>
                  <a:pt x="910" y="185"/>
                </a:cubicBezTo>
                <a:cubicBezTo>
                  <a:pt x="902" y="194"/>
                  <a:pt x="908" y="202"/>
                  <a:pt x="912" y="212"/>
                </a:cubicBezTo>
                <a:cubicBezTo>
                  <a:pt x="916" y="222"/>
                  <a:pt x="927" y="209"/>
                  <a:pt x="931" y="200"/>
                </a:cubicBezTo>
                <a:cubicBezTo>
                  <a:pt x="934" y="192"/>
                  <a:pt x="938" y="188"/>
                  <a:pt x="943" y="192"/>
                </a:cubicBezTo>
                <a:cubicBezTo>
                  <a:pt x="948" y="196"/>
                  <a:pt x="936" y="204"/>
                  <a:pt x="934" y="214"/>
                </a:cubicBezTo>
                <a:cubicBezTo>
                  <a:pt x="932" y="224"/>
                  <a:pt x="937" y="223"/>
                  <a:pt x="949" y="220"/>
                </a:cubicBezTo>
                <a:cubicBezTo>
                  <a:pt x="961" y="216"/>
                  <a:pt x="955" y="214"/>
                  <a:pt x="964" y="218"/>
                </a:cubicBezTo>
                <a:cubicBezTo>
                  <a:pt x="973" y="222"/>
                  <a:pt x="956" y="226"/>
                  <a:pt x="945" y="226"/>
                </a:cubicBezTo>
                <a:cubicBezTo>
                  <a:pt x="934" y="227"/>
                  <a:pt x="938" y="235"/>
                  <a:pt x="947" y="242"/>
                </a:cubicBezTo>
                <a:cubicBezTo>
                  <a:pt x="957" y="248"/>
                  <a:pt x="952" y="258"/>
                  <a:pt x="947" y="259"/>
                </a:cubicBezTo>
                <a:cubicBezTo>
                  <a:pt x="941" y="260"/>
                  <a:pt x="930" y="262"/>
                  <a:pt x="913" y="265"/>
                </a:cubicBezTo>
                <a:cubicBezTo>
                  <a:pt x="896" y="268"/>
                  <a:pt x="911" y="282"/>
                  <a:pt x="908" y="290"/>
                </a:cubicBezTo>
                <a:cubicBezTo>
                  <a:pt x="904" y="297"/>
                  <a:pt x="904" y="314"/>
                  <a:pt x="911" y="315"/>
                </a:cubicBezTo>
                <a:cubicBezTo>
                  <a:pt x="919" y="316"/>
                  <a:pt x="919" y="328"/>
                  <a:pt x="915" y="332"/>
                </a:cubicBezTo>
                <a:cubicBezTo>
                  <a:pt x="910" y="337"/>
                  <a:pt x="910" y="341"/>
                  <a:pt x="899" y="348"/>
                </a:cubicBezTo>
                <a:cubicBezTo>
                  <a:pt x="889" y="356"/>
                  <a:pt x="897" y="363"/>
                  <a:pt x="894" y="373"/>
                </a:cubicBezTo>
                <a:cubicBezTo>
                  <a:pt x="890" y="383"/>
                  <a:pt x="882" y="377"/>
                  <a:pt x="872" y="388"/>
                </a:cubicBezTo>
                <a:cubicBezTo>
                  <a:pt x="862" y="399"/>
                  <a:pt x="857" y="407"/>
                  <a:pt x="850" y="420"/>
                </a:cubicBezTo>
                <a:cubicBezTo>
                  <a:pt x="842" y="433"/>
                  <a:pt x="841" y="433"/>
                  <a:pt x="851" y="449"/>
                </a:cubicBezTo>
                <a:cubicBezTo>
                  <a:pt x="860" y="464"/>
                  <a:pt x="851" y="468"/>
                  <a:pt x="843" y="481"/>
                </a:cubicBezTo>
                <a:cubicBezTo>
                  <a:pt x="835" y="495"/>
                  <a:pt x="846" y="496"/>
                  <a:pt x="849" y="508"/>
                </a:cubicBezTo>
                <a:cubicBezTo>
                  <a:pt x="852" y="519"/>
                  <a:pt x="859" y="517"/>
                  <a:pt x="862" y="529"/>
                </a:cubicBezTo>
                <a:cubicBezTo>
                  <a:pt x="864" y="540"/>
                  <a:pt x="867" y="544"/>
                  <a:pt x="879" y="552"/>
                </a:cubicBezTo>
                <a:cubicBezTo>
                  <a:pt x="891" y="561"/>
                  <a:pt x="903" y="572"/>
                  <a:pt x="909" y="570"/>
                </a:cubicBezTo>
                <a:cubicBezTo>
                  <a:pt x="915" y="567"/>
                  <a:pt x="924" y="561"/>
                  <a:pt x="943" y="561"/>
                </a:cubicBezTo>
                <a:cubicBezTo>
                  <a:pt x="963" y="562"/>
                  <a:pt x="956" y="553"/>
                  <a:pt x="976" y="550"/>
                </a:cubicBezTo>
                <a:cubicBezTo>
                  <a:pt x="996" y="546"/>
                  <a:pt x="985" y="552"/>
                  <a:pt x="988" y="558"/>
                </a:cubicBezTo>
                <a:cubicBezTo>
                  <a:pt x="990" y="564"/>
                  <a:pt x="1001" y="570"/>
                  <a:pt x="1016" y="571"/>
                </a:cubicBezTo>
                <a:cubicBezTo>
                  <a:pt x="1032" y="572"/>
                  <a:pt x="1019" y="590"/>
                  <a:pt x="1018" y="602"/>
                </a:cubicBezTo>
                <a:cubicBezTo>
                  <a:pt x="1017" y="614"/>
                  <a:pt x="1018" y="614"/>
                  <a:pt x="1026" y="624"/>
                </a:cubicBezTo>
                <a:cubicBezTo>
                  <a:pt x="1033" y="634"/>
                  <a:pt x="1043" y="657"/>
                  <a:pt x="1046" y="668"/>
                </a:cubicBezTo>
                <a:cubicBezTo>
                  <a:pt x="1048" y="680"/>
                  <a:pt x="1043" y="694"/>
                  <a:pt x="1037" y="705"/>
                </a:cubicBezTo>
                <a:cubicBezTo>
                  <a:pt x="1030" y="715"/>
                  <a:pt x="1032" y="741"/>
                  <a:pt x="1047" y="759"/>
                </a:cubicBezTo>
                <a:cubicBezTo>
                  <a:pt x="1061" y="778"/>
                  <a:pt x="1053" y="777"/>
                  <a:pt x="1053" y="796"/>
                </a:cubicBezTo>
                <a:cubicBezTo>
                  <a:pt x="1053" y="816"/>
                  <a:pt x="1063" y="812"/>
                  <a:pt x="1070" y="823"/>
                </a:cubicBezTo>
                <a:cubicBezTo>
                  <a:pt x="1078" y="834"/>
                  <a:pt x="1075" y="854"/>
                  <a:pt x="1081" y="865"/>
                </a:cubicBezTo>
                <a:cubicBezTo>
                  <a:pt x="1088" y="876"/>
                  <a:pt x="1100" y="866"/>
                  <a:pt x="1113" y="861"/>
                </a:cubicBezTo>
                <a:cubicBezTo>
                  <a:pt x="1127" y="856"/>
                  <a:pt x="1133" y="858"/>
                  <a:pt x="1149" y="846"/>
                </a:cubicBezTo>
                <a:cubicBezTo>
                  <a:pt x="1165" y="834"/>
                  <a:pt x="1177" y="811"/>
                  <a:pt x="1177" y="804"/>
                </a:cubicBezTo>
                <a:cubicBezTo>
                  <a:pt x="1177" y="797"/>
                  <a:pt x="1182" y="795"/>
                  <a:pt x="1191" y="791"/>
                </a:cubicBezTo>
                <a:cubicBezTo>
                  <a:pt x="1199" y="788"/>
                  <a:pt x="1197" y="766"/>
                  <a:pt x="1197" y="760"/>
                </a:cubicBezTo>
                <a:cubicBezTo>
                  <a:pt x="1196" y="754"/>
                  <a:pt x="1198" y="749"/>
                  <a:pt x="1202" y="746"/>
                </a:cubicBezTo>
                <a:cubicBezTo>
                  <a:pt x="1205" y="742"/>
                  <a:pt x="1226" y="722"/>
                  <a:pt x="1234" y="714"/>
                </a:cubicBezTo>
                <a:cubicBezTo>
                  <a:pt x="1241" y="705"/>
                  <a:pt x="1234" y="694"/>
                  <a:pt x="1233" y="680"/>
                </a:cubicBezTo>
                <a:cubicBezTo>
                  <a:pt x="1231" y="667"/>
                  <a:pt x="1226" y="662"/>
                  <a:pt x="1226" y="646"/>
                </a:cubicBezTo>
                <a:cubicBezTo>
                  <a:pt x="1226" y="630"/>
                  <a:pt x="1221" y="631"/>
                  <a:pt x="1249" y="605"/>
                </a:cubicBezTo>
                <a:cubicBezTo>
                  <a:pt x="1277" y="579"/>
                  <a:pt x="1303" y="538"/>
                  <a:pt x="1305" y="529"/>
                </a:cubicBezTo>
                <a:cubicBezTo>
                  <a:pt x="1308" y="519"/>
                  <a:pt x="1307" y="512"/>
                  <a:pt x="1305" y="505"/>
                </a:cubicBezTo>
                <a:cubicBezTo>
                  <a:pt x="1303" y="498"/>
                  <a:pt x="1267" y="512"/>
                  <a:pt x="1259" y="512"/>
                </a:cubicBezTo>
                <a:cubicBezTo>
                  <a:pt x="1250" y="512"/>
                  <a:pt x="1235" y="493"/>
                  <a:pt x="1234" y="487"/>
                </a:cubicBezTo>
                <a:cubicBezTo>
                  <a:pt x="1232" y="480"/>
                  <a:pt x="1219" y="473"/>
                  <a:pt x="1208" y="463"/>
                </a:cubicBezTo>
                <a:cubicBezTo>
                  <a:pt x="1197" y="453"/>
                  <a:pt x="1206" y="439"/>
                  <a:pt x="1197" y="428"/>
                </a:cubicBezTo>
                <a:cubicBezTo>
                  <a:pt x="1189" y="417"/>
                  <a:pt x="1185" y="401"/>
                  <a:pt x="1183" y="391"/>
                </a:cubicBezTo>
                <a:cubicBezTo>
                  <a:pt x="1181" y="382"/>
                  <a:pt x="1196" y="398"/>
                  <a:pt x="1207" y="411"/>
                </a:cubicBezTo>
                <a:cubicBezTo>
                  <a:pt x="1218" y="423"/>
                  <a:pt x="1232" y="447"/>
                  <a:pt x="1236" y="455"/>
                </a:cubicBezTo>
                <a:cubicBezTo>
                  <a:pt x="1240" y="464"/>
                  <a:pt x="1244" y="476"/>
                  <a:pt x="1245" y="487"/>
                </a:cubicBezTo>
                <a:cubicBezTo>
                  <a:pt x="1245" y="497"/>
                  <a:pt x="1252" y="498"/>
                  <a:pt x="1262" y="497"/>
                </a:cubicBezTo>
                <a:cubicBezTo>
                  <a:pt x="1272" y="497"/>
                  <a:pt x="1308" y="478"/>
                  <a:pt x="1320" y="472"/>
                </a:cubicBezTo>
                <a:cubicBezTo>
                  <a:pt x="1333" y="466"/>
                  <a:pt x="1348" y="449"/>
                  <a:pt x="1354" y="432"/>
                </a:cubicBezTo>
                <a:cubicBezTo>
                  <a:pt x="1360" y="415"/>
                  <a:pt x="1341" y="417"/>
                  <a:pt x="1333" y="409"/>
                </a:cubicBezTo>
                <a:cubicBezTo>
                  <a:pt x="1325" y="401"/>
                  <a:pt x="1325" y="409"/>
                  <a:pt x="1314" y="412"/>
                </a:cubicBezTo>
                <a:cubicBezTo>
                  <a:pt x="1304" y="414"/>
                  <a:pt x="1296" y="401"/>
                  <a:pt x="1280" y="386"/>
                </a:cubicBezTo>
                <a:cubicBezTo>
                  <a:pt x="1264" y="370"/>
                  <a:pt x="1274" y="375"/>
                  <a:pt x="1277" y="372"/>
                </a:cubicBezTo>
                <a:cubicBezTo>
                  <a:pt x="1281" y="369"/>
                  <a:pt x="1297" y="380"/>
                  <a:pt x="1306" y="391"/>
                </a:cubicBezTo>
                <a:cubicBezTo>
                  <a:pt x="1315" y="401"/>
                  <a:pt x="1317" y="397"/>
                  <a:pt x="1328" y="397"/>
                </a:cubicBezTo>
                <a:cubicBezTo>
                  <a:pt x="1339" y="397"/>
                  <a:pt x="1341" y="402"/>
                  <a:pt x="1356" y="407"/>
                </a:cubicBezTo>
                <a:cubicBezTo>
                  <a:pt x="1370" y="411"/>
                  <a:pt x="1378" y="405"/>
                  <a:pt x="1390" y="406"/>
                </a:cubicBezTo>
                <a:cubicBezTo>
                  <a:pt x="1402" y="407"/>
                  <a:pt x="1400" y="413"/>
                  <a:pt x="1409" y="427"/>
                </a:cubicBezTo>
                <a:cubicBezTo>
                  <a:pt x="1417" y="440"/>
                  <a:pt x="1414" y="436"/>
                  <a:pt x="1432" y="438"/>
                </a:cubicBezTo>
                <a:cubicBezTo>
                  <a:pt x="1451" y="439"/>
                  <a:pt x="1437" y="438"/>
                  <a:pt x="1437" y="449"/>
                </a:cubicBezTo>
                <a:cubicBezTo>
                  <a:pt x="1437" y="461"/>
                  <a:pt x="1439" y="465"/>
                  <a:pt x="1450" y="480"/>
                </a:cubicBezTo>
                <a:cubicBezTo>
                  <a:pt x="1461" y="494"/>
                  <a:pt x="1465" y="521"/>
                  <a:pt x="1468" y="535"/>
                </a:cubicBezTo>
                <a:cubicBezTo>
                  <a:pt x="1472" y="548"/>
                  <a:pt x="1479" y="535"/>
                  <a:pt x="1490" y="535"/>
                </a:cubicBezTo>
                <a:cubicBezTo>
                  <a:pt x="1500" y="535"/>
                  <a:pt x="1490" y="544"/>
                  <a:pt x="1499" y="557"/>
                </a:cubicBezTo>
                <a:cubicBezTo>
                  <a:pt x="1507" y="571"/>
                  <a:pt x="1513" y="553"/>
                  <a:pt x="1513" y="548"/>
                </a:cubicBezTo>
                <a:cubicBezTo>
                  <a:pt x="1513" y="543"/>
                  <a:pt x="1508" y="530"/>
                  <a:pt x="1503" y="526"/>
                </a:cubicBezTo>
                <a:cubicBezTo>
                  <a:pt x="1498" y="522"/>
                  <a:pt x="1491" y="523"/>
                  <a:pt x="1497" y="516"/>
                </a:cubicBezTo>
                <a:cubicBezTo>
                  <a:pt x="1503" y="509"/>
                  <a:pt x="1498" y="503"/>
                  <a:pt x="1498" y="493"/>
                </a:cubicBezTo>
                <a:cubicBezTo>
                  <a:pt x="1498" y="484"/>
                  <a:pt x="1499" y="477"/>
                  <a:pt x="1503" y="473"/>
                </a:cubicBezTo>
                <a:cubicBezTo>
                  <a:pt x="1507" y="469"/>
                  <a:pt x="1522" y="454"/>
                  <a:pt x="1532" y="443"/>
                </a:cubicBezTo>
                <a:cubicBezTo>
                  <a:pt x="1541" y="432"/>
                  <a:pt x="1548" y="430"/>
                  <a:pt x="1561" y="431"/>
                </a:cubicBezTo>
                <a:cubicBezTo>
                  <a:pt x="1574" y="432"/>
                  <a:pt x="1564" y="433"/>
                  <a:pt x="1571" y="444"/>
                </a:cubicBezTo>
                <a:cubicBezTo>
                  <a:pt x="1579" y="454"/>
                  <a:pt x="1580" y="468"/>
                  <a:pt x="1589" y="478"/>
                </a:cubicBezTo>
                <a:cubicBezTo>
                  <a:pt x="1597" y="488"/>
                  <a:pt x="1598" y="476"/>
                  <a:pt x="1605" y="473"/>
                </a:cubicBezTo>
                <a:cubicBezTo>
                  <a:pt x="1612" y="470"/>
                  <a:pt x="1607" y="483"/>
                  <a:pt x="1612" y="493"/>
                </a:cubicBezTo>
                <a:cubicBezTo>
                  <a:pt x="1617" y="503"/>
                  <a:pt x="1614" y="517"/>
                  <a:pt x="1614" y="526"/>
                </a:cubicBezTo>
                <a:cubicBezTo>
                  <a:pt x="1614" y="535"/>
                  <a:pt x="1625" y="545"/>
                  <a:pt x="1632" y="553"/>
                </a:cubicBezTo>
                <a:cubicBezTo>
                  <a:pt x="1639" y="561"/>
                  <a:pt x="1636" y="566"/>
                  <a:pt x="1632" y="569"/>
                </a:cubicBezTo>
                <a:cubicBezTo>
                  <a:pt x="1628" y="572"/>
                  <a:pt x="1619" y="561"/>
                  <a:pt x="1612" y="554"/>
                </a:cubicBezTo>
                <a:cubicBezTo>
                  <a:pt x="1606" y="547"/>
                  <a:pt x="1596" y="551"/>
                  <a:pt x="1602" y="559"/>
                </a:cubicBezTo>
                <a:cubicBezTo>
                  <a:pt x="1609" y="566"/>
                  <a:pt x="1613" y="580"/>
                  <a:pt x="1621" y="594"/>
                </a:cubicBezTo>
                <a:cubicBezTo>
                  <a:pt x="1628" y="609"/>
                  <a:pt x="1644" y="625"/>
                  <a:pt x="1655" y="641"/>
                </a:cubicBezTo>
                <a:cubicBezTo>
                  <a:pt x="1666" y="656"/>
                  <a:pt x="1702" y="662"/>
                  <a:pt x="1715" y="662"/>
                </a:cubicBezTo>
                <a:cubicBezTo>
                  <a:pt x="1729" y="662"/>
                  <a:pt x="1756" y="674"/>
                  <a:pt x="1769" y="676"/>
                </a:cubicBezTo>
                <a:close/>
                <a:moveTo>
                  <a:pt x="1185" y="349"/>
                </a:moveTo>
                <a:cubicBezTo>
                  <a:pt x="1180" y="359"/>
                  <a:pt x="1177" y="366"/>
                  <a:pt x="1170" y="364"/>
                </a:cubicBezTo>
                <a:cubicBezTo>
                  <a:pt x="1162" y="361"/>
                  <a:pt x="1137" y="362"/>
                  <a:pt x="1124" y="358"/>
                </a:cubicBezTo>
                <a:cubicBezTo>
                  <a:pt x="1112" y="354"/>
                  <a:pt x="1093" y="346"/>
                  <a:pt x="1090" y="355"/>
                </a:cubicBezTo>
                <a:cubicBezTo>
                  <a:pt x="1086" y="364"/>
                  <a:pt x="1098" y="372"/>
                  <a:pt x="1077" y="364"/>
                </a:cubicBezTo>
                <a:cubicBezTo>
                  <a:pt x="1056" y="357"/>
                  <a:pt x="1033" y="348"/>
                  <a:pt x="1031" y="341"/>
                </a:cubicBezTo>
                <a:cubicBezTo>
                  <a:pt x="1028" y="334"/>
                  <a:pt x="1039" y="316"/>
                  <a:pt x="1024" y="316"/>
                </a:cubicBezTo>
                <a:cubicBezTo>
                  <a:pt x="1009" y="316"/>
                  <a:pt x="988" y="315"/>
                  <a:pt x="981" y="320"/>
                </a:cubicBezTo>
                <a:cubicBezTo>
                  <a:pt x="974" y="325"/>
                  <a:pt x="948" y="334"/>
                  <a:pt x="940" y="332"/>
                </a:cubicBezTo>
                <a:cubicBezTo>
                  <a:pt x="932" y="329"/>
                  <a:pt x="920" y="327"/>
                  <a:pt x="934" y="321"/>
                </a:cubicBezTo>
                <a:cubicBezTo>
                  <a:pt x="947" y="315"/>
                  <a:pt x="963" y="318"/>
                  <a:pt x="965" y="310"/>
                </a:cubicBezTo>
                <a:cubicBezTo>
                  <a:pt x="967" y="301"/>
                  <a:pt x="953" y="300"/>
                  <a:pt x="967" y="292"/>
                </a:cubicBezTo>
                <a:cubicBezTo>
                  <a:pt x="980" y="284"/>
                  <a:pt x="975" y="278"/>
                  <a:pt x="984" y="274"/>
                </a:cubicBezTo>
                <a:cubicBezTo>
                  <a:pt x="994" y="269"/>
                  <a:pt x="1006" y="270"/>
                  <a:pt x="1013" y="268"/>
                </a:cubicBezTo>
                <a:cubicBezTo>
                  <a:pt x="1020" y="265"/>
                  <a:pt x="1011" y="263"/>
                  <a:pt x="1024" y="270"/>
                </a:cubicBezTo>
                <a:cubicBezTo>
                  <a:pt x="1037" y="278"/>
                  <a:pt x="1046" y="292"/>
                  <a:pt x="1053" y="293"/>
                </a:cubicBezTo>
                <a:cubicBezTo>
                  <a:pt x="1059" y="294"/>
                  <a:pt x="1064" y="299"/>
                  <a:pt x="1059" y="302"/>
                </a:cubicBezTo>
                <a:cubicBezTo>
                  <a:pt x="1055" y="306"/>
                  <a:pt x="1048" y="308"/>
                  <a:pt x="1046" y="308"/>
                </a:cubicBezTo>
                <a:cubicBezTo>
                  <a:pt x="1043" y="308"/>
                  <a:pt x="1042" y="315"/>
                  <a:pt x="1044" y="316"/>
                </a:cubicBezTo>
                <a:cubicBezTo>
                  <a:pt x="1047" y="316"/>
                  <a:pt x="1053" y="327"/>
                  <a:pt x="1057" y="324"/>
                </a:cubicBezTo>
                <a:cubicBezTo>
                  <a:pt x="1061" y="321"/>
                  <a:pt x="1057" y="316"/>
                  <a:pt x="1064" y="313"/>
                </a:cubicBezTo>
                <a:cubicBezTo>
                  <a:pt x="1072" y="311"/>
                  <a:pt x="1080" y="307"/>
                  <a:pt x="1076" y="302"/>
                </a:cubicBezTo>
                <a:cubicBezTo>
                  <a:pt x="1073" y="297"/>
                  <a:pt x="1069" y="291"/>
                  <a:pt x="1076" y="295"/>
                </a:cubicBezTo>
                <a:cubicBezTo>
                  <a:pt x="1083" y="298"/>
                  <a:pt x="1089" y="296"/>
                  <a:pt x="1081" y="289"/>
                </a:cubicBezTo>
                <a:cubicBezTo>
                  <a:pt x="1074" y="281"/>
                  <a:pt x="1071" y="281"/>
                  <a:pt x="1062" y="274"/>
                </a:cubicBezTo>
                <a:cubicBezTo>
                  <a:pt x="1053" y="268"/>
                  <a:pt x="1043" y="264"/>
                  <a:pt x="1043" y="259"/>
                </a:cubicBezTo>
                <a:cubicBezTo>
                  <a:pt x="1043" y="254"/>
                  <a:pt x="1037" y="245"/>
                  <a:pt x="1046" y="248"/>
                </a:cubicBezTo>
                <a:cubicBezTo>
                  <a:pt x="1055" y="252"/>
                  <a:pt x="1087" y="269"/>
                  <a:pt x="1087" y="276"/>
                </a:cubicBezTo>
                <a:cubicBezTo>
                  <a:pt x="1087" y="283"/>
                  <a:pt x="1096" y="295"/>
                  <a:pt x="1088" y="300"/>
                </a:cubicBezTo>
                <a:cubicBezTo>
                  <a:pt x="1080" y="306"/>
                  <a:pt x="1096" y="308"/>
                  <a:pt x="1099" y="311"/>
                </a:cubicBezTo>
                <a:cubicBezTo>
                  <a:pt x="1102" y="315"/>
                  <a:pt x="1101" y="324"/>
                  <a:pt x="1110" y="322"/>
                </a:cubicBezTo>
                <a:cubicBezTo>
                  <a:pt x="1119" y="321"/>
                  <a:pt x="1126" y="322"/>
                  <a:pt x="1121" y="312"/>
                </a:cubicBezTo>
                <a:cubicBezTo>
                  <a:pt x="1116" y="303"/>
                  <a:pt x="1107" y="299"/>
                  <a:pt x="1116" y="295"/>
                </a:cubicBezTo>
                <a:cubicBezTo>
                  <a:pt x="1124" y="292"/>
                  <a:pt x="1126" y="288"/>
                  <a:pt x="1128" y="302"/>
                </a:cubicBezTo>
                <a:cubicBezTo>
                  <a:pt x="1131" y="316"/>
                  <a:pt x="1128" y="322"/>
                  <a:pt x="1148" y="322"/>
                </a:cubicBezTo>
                <a:cubicBezTo>
                  <a:pt x="1168" y="323"/>
                  <a:pt x="1181" y="317"/>
                  <a:pt x="1184" y="323"/>
                </a:cubicBezTo>
                <a:cubicBezTo>
                  <a:pt x="1186" y="329"/>
                  <a:pt x="1190" y="339"/>
                  <a:pt x="1185" y="349"/>
                </a:cubicBezTo>
                <a:close/>
                <a:moveTo>
                  <a:pt x="1218" y="286"/>
                </a:moveTo>
                <a:cubicBezTo>
                  <a:pt x="1204" y="285"/>
                  <a:pt x="1181" y="281"/>
                  <a:pt x="1170" y="281"/>
                </a:cubicBezTo>
                <a:cubicBezTo>
                  <a:pt x="1160" y="281"/>
                  <a:pt x="1155" y="283"/>
                  <a:pt x="1155" y="283"/>
                </a:cubicBezTo>
                <a:cubicBezTo>
                  <a:pt x="1146" y="281"/>
                  <a:pt x="1124" y="287"/>
                  <a:pt x="1135" y="273"/>
                </a:cubicBezTo>
                <a:cubicBezTo>
                  <a:pt x="1146" y="258"/>
                  <a:pt x="1139" y="240"/>
                  <a:pt x="1153" y="245"/>
                </a:cubicBezTo>
                <a:cubicBezTo>
                  <a:pt x="1166" y="250"/>
                  <a:pt x="1167" y="269"/>
                  <a:pt x="1176" y="258"/>
                </a:cubicBezTo>
                <a:cubicBezTo>
                  <a:pt x="1184" y="246"/>
                  <a:pt x="1193" y="232"/>
                  <a:pt x="1196" y="242"/>
                </a:cubicBezTo>
                <a:cubicBezTo>
                  <a:pt x="1198" y="251"/>
                  <a:pt x="1184" y="258"/>
                  <a:pt x="1202" y="266"/>
                </a:cubicBezTo>
                <a:cubicBezTo>
                  <a:pt x="1219" y="274"/>
                  <a:pt x="1231" y="287"/>
                  <a:pt x="1218" y="286"/>
                </a:cubicBezTo>
                <a:close/>
                <a:moveTo>
                  <a:pt x="1298" y="317"/>
                </a:moveTo>
                <a:cubicBezTo>
                  <a:pt x="1286" y="317"/>
                  <a:pt x="1271" y="315"/>
                  <a:pt x="1271" y="308"/>
                </a:cubicBezTo>
                <a:cubicBezTo>
                  <a:pt x="1271" y="301"/>
                  <a:pt x="1271" y="292"/>
                  <a:pt x="1271" y="292"/>
                </a:cubicBezTo>
                <a:cubicBezTo>
                  <a:pt x="1264" y="276"/>
                  <a:pt x="1255" y="273"/>
                  <a:pt x="1255" y="262"/>
                </a:cubicBezTo>
                <a:cubicBezTo>
                  <a:pt x="1255" y="251"/>
                  <a:pt x="1262" y="242"/>
                  <a:pt x="1276" y="242"/>
                </a:cubicBezTo>
                <a:cubicBezTo>
                  <a:pt x="1289" y="242"/>
                  <a:pt x="1296" y="240"/>
                  <a:pt x="1286" y="252"/>
                </a:cubicBezTo>
                <a:cubicBezTo>
                  <a:pt x="1276" y="263"/>
                  <a:pt x="1266" y="264"/>
                  <a:pt x="1280" y="283"/>
                </a:cubicBezTo>
                <a:cubicBezTo>
                  <a:pt x="1293" y="301"/>
                  <a:pt x="1311" y="317"/>
                  <a:pt x="1298" y="317"/>
                </a:cubicBezTo>
                <a:close/>
                <a:moveTo>
                  <a:pt x="1756" y="431"/>
                </a:moveTo>
                <a:cubicBezTo>
                  <a:pt x="1762" y="433"/>
                  <a:pt x="1764" y="405"/>
                  <a:pt x="1752" y="409"/>
                </a:cubicBezTo>
                <a:cubicBezTo>
                  <a:pt x="1739" y="413"/>
                  <a:pt x="1748" y="429"/>
                  <a:pt x="1756" y="431"/>
                </a:cubicBezTo>
                <a:close/>
                <a:moveTo>
                  <a:pt x="1773" y="511"/>
                </a:moveTo>
                <a:cubicBezTo>
                  <a:pt x="1778" y="515"/>
                  <a:pt x="1779" y="522"/>
                  <a:pt x="1778" y="532"/>
                </a:cubicBezTo>
                <a:cubicBezTo>
                  <a:pt x="1777" y="543"/>
                  <a:pt x="1768" y="542"/>
                  <a:pt x="1784" y="548"/>
                </a:cubicBezTo>
                <a:cubicBezTo>
                  <a:pt x="1800" y="555"/>
                  <a:pt x="1819" y="566"/>
                  <a:pt x="1814" y="545"/>
                </a:cubicBezTo>
                <a:cubicBezTo>
                  <a:pt x="1809" y="525"/>
                  <a:pt x="1813" y="522"/>
                  <a:pt x="1796" y="506"/>
                </a:cubicBezTo>
                <a:cubicBezTo>
                  <a:pt x="1779" y="490"/>
                  <a:pt x="1778" y="500"/>
                  <a:pt x="1776" y="487"/>
                </a:cubicBezTo>
                <a:cubicBezTo>
                  <a:pt x="1774" y="474"/>
                  <a:pt x="1770" y="449"/>
                  <a:pt x="1763" y="458"/>
                </a:cubicBezTo>
                <a:cubicBezTo>
                  <a:pt x="1757" y="467"/>
                  <a:pt x="1753" y="470"/>
                  <a:pt x="1759" y="484"/>
                </a:cubicBezTo>
                <a:cubicBezTo>
                  <a:pt x="1766" y="498"/>
                  <a:pt x="1767" y="508"/>
                  <a:pt x="1773" y="511"/>
                </a:cubicBezTo>
                <a:close/>
                <a:moveTo>
                  <a:pt x="1737" y="545"/>
                </a:moveTo>
                <a:cubicBezTo>
                  <a:pt x="1731" y="552"/>
                  <a:pt x="1720" y="568"/>
                  <a:pt x="1712" y="574"/>
                </a:cubicBezTo>
                <a:cubicBezTo>
                  <a:pt x="1704" y="580"/>
                  <a:pt x="1691" y="572"/>
                  <a:pt x="1692" y="585"/>
                </a:cubicBezTo>
                <a:cubicBezTo>
                  <a:pt x="1693" y="598"/>
                  <a:pt x="1694" y="604"/>
                  <a:pt x="1695" y="614"/>
                </a:cubicBezTo>
                <a:cubicBezTo>
                  <a:pt x="1696" y="623"/>
                  <a:pt x="1698" y="629"/>
                  <a:pt x="1712" y="629"/>
                </a:cubicBezTo>
                <a:cubicBezTo>
                  <a:pt x="1726" y="629"/>
                  <a:pt x="1733" y="633"/>
                  <a:pt x="1738" y="632"/>
                </a:cubicBezTo>
                <a:cubicBezTo>
                  <a:pt x="1742" y="630"/>
                  <a:pt x="1741" y="621"/>
                  <a:pt x="1747" y="610"/>
                </a:cubicBezTo>
                <a:cubicBezTo>
                  <a:pt x="1753" y="598"/>
                  <a:pt x="1762" y="601"/>
                  <a:pt x="1758" y="593"/>
                </a:cubicBezTo>
                <a:cubicBezTo>
                  <a:pt x="1755" y="584"/>
                  <a:pt x="1755" y="586"/>
                  <a:pt x="1755" y="578"/>
                </a:cubicBezTo>
                <a:cubicBezTo>
                  <a:pt x="1755" y="569"/>
                  <a:pt x="1759" y="575"/>
                  <a:pt x="1757" y="561"/>
                </a:cubicBezTo>
                <a:cubicBezTo>
                  <a:pt x="1754" y="546"/>
                  <a:pt x="1743" y="536"/>
                  <a:pt x="1737" y="545"/>
                </a:cubicBezTo>
                <a:close/>
                <a:moveTo>
                  <a:pt x="1936" y="632"/>
                </a:moveTo>
                <a:cubicBezTo>
                  <a:pt x="1924" y="619"/>
                  <a:pt x="1903" y="610"/>
                  <a:pt x="1895" y="611"/>
                </a:cubicBezTo>
                <a:cubicBezTo>
                  <a:pt x="1886" y="612"/>
                  <a:pt x="1879" y="625"/>
                  <a:pt x="1874" y="620"/>
                </a:cubicBezTo>
                <a:cubicBezTo>
                  <a:pt x="1869" y="615"/>
                  <a:pt x="1855" y="593"/>
                  <a:pt x="1847" y="599"/>
                </a:cubicBezTo>
                <a:cubicBezTo>
                  <a:pt x="1840" y="606"/>
                  <a:pt x="1848" y="614"/>
                  <a:pt x="1839" y="614"/>
                </a:cubicBezTo>
                <a:cubicBezTo>
                  <a:pt x="1829" y="614"/>
                  <a:pt x="1827" y="625"/>
                  <a:pt x="1825" y="610"/>
                </a:cubicBezTo>
                <a:cubicBezTo>
                  <a:pt x="1823" y="595"/>
                  <a:pt x="1815" y="587"/>
                  <a:pt x="1813" y="598"/>
                </a:cubicBezTo>
                <a:cubicBezTo>
                  <a:pt x="1811" y="610"/>
                  <a:pt x="1810" y="617"/>
                  <a:pt x="1806" y="609"/>
                </a:cubicBezTo>
                <a:cubicBezTo>
                  <a:pt x="1801" y="600"/>
                  <a:pt x="1798" y="606"/>
                  <a:pt x="1798" y="597"/>
                </a:cubicBezTo>
                <a:cubicBezTo>
                  <a:pt x="1798" y="589"/>
                  <a:pt x="1779" y="580"/>
                  <a:pt x="1772" y="589"/>
                </a:cubicBezTo>
                <a:cubicBezTo>
                  <a:pt x="1767" y="595"/>
                  <a:pt x="1765" y="596"/>
                  <a:pt x="1763" y="609"/>
                </a:cubicBezTo>
                <a:cubicBezTo>
                  <a:pt x="1761" y="622"/>
                  <a:pt x="1757" y="643"/>
                  <a:pt x="1767" y="637"/>
                </a:cubicBezTo>
                <a:cubicBezTo>
                  <a:pt x="1777" y="632"/>
                  <a:pt x="1779" y="636"/>
                  <a:pt x="1784" y="630"/>
                </a:cubicBezTo>
                <a:cubicBezTo>
                  <a:pt x="1789" y="623"/>
                  <a:pt x="1794" y="619"/>
                  <a:pt x="1803" y="623"/>
                </a:cubicBezTo>
                <a:cubicBezTo>
                  <a:pt x="1811" y="627"/>
                  <a:pt x="1808" y="627"/>
                  <a:pt x="1823" y="625"/>
                </a:cubicBezTo>
                <a:cubicBezTo>
                  <a:pt x="1838" y="623"/>
                  <a:pt x="1845" y="623"/>
                  <a:pt x="1856" y="630"/>
                </a:cubicBezTo>
                <a:cubicBezTo>
                  <a:pt x="1866" y="636"/>
                  <a:pt x="1887" y="632"/>
                  <a:pt x="1887" y="639"/>
                </a:cubicBezTo>
                <a:cubicBezTo>
                  <a:pt x="1887" y="646"/>
                  <a:pt x="1865" y="650"/>
                  <a:pt x="1887" y="657"/>
                </a:cubicBezTo>
                <a:cubicBezTo>
                  <a:pt x="1909" y="664"/>
                  <a:pt x="1914" y="679"/>
                  <a:pt x="1920" y="671"/>
                </a:cubicBezTo>
                <a:cubicBezTo>
                  <a:pt x="1927" y="664"/>
                  <a:pt x="1936" y="653"/>
                  <a:pt x="1943" y="661"/>
                </a:cubicBezTo>
                <a:cubicBezTo>
                  <a:pt x="1949" y="668"/>
                  <a:pt x="1975" y="689"/>
                  <a:pt x="1970" y="678"/>
                </a:cubicBezTo>
                <a:cubicBezTo>
                  <a:pt x="1966" y="667"/>
                  <a:pt x="1967" y="656"/>
                  <a:pt x="1982" y="644"/>
                </a:cubicBezTo>
                <a:cubicBezTo>
                  <a:pt x="1997" y="632"/>
                  <a:pt x="1993" y="626"/>
                  <a:pt x="1986" y="626"/>
                </a:cubicBezTo>
                <a:cubicBezTo>
                  <a:pt x="1980" y="626"/>
                  <a:pt x="1980" y="634"/>
                  <a:pt x="1965" y="636"/>
                </a:cubicBezTo>
                <a:cubicBezTo>
                  <a:pt x="1949" y="638"/>
                  <a:pt x="1949" y="646"/>
                  <a:pt x="1936" y="632"/>
                </a:cubicBezTo>
                <a:close/>
                <a:moveTo>
                  <a:pt x="1943" y="755"/>
                </a:moveTo>
                <a:cubicBezTo>
                  <a:pt x="1934" y="733"/>
                  <a:pt x="1934" y="716"/>
                  <a:pt x="1930" y="706"/>
                </a:cubicBezTo>
                <a:cubicBezTo>
                  <a:pt x="1925" y="697"/>
                  <a:pt x="1929" y="685"/>
                  <a:pt x="1914" y="685"/>
                </a:cubicBezTo>
                <a:cubicBezTo>
                  <a:pt x="1909" y="685"/>
                  <a:pt x="1909" y="689"/>
                  <a:pt x="1904" y="702"/>
                </a:cubicBezTo>
                <a:cubicBezTo>
                  <a:pt x="1899" y="714"/>
                  <a:pt x="1905" y="737"/>
                  <a:pt x="1893" y="734"/>
                </a:cubicBezTo>
                <a:cubicBezTo>
                  <a:pt x="1880" y="731"/>
                  <a:pt x="1875" y="725"/>
                  <a:pt x="1872" y="713"/>
                </a:cubicBezTo>
                <a:cubicBezTo>
                  <a:pt x="1869" y="701"/>
                  <a:pt x="1876" y="689"/>
                  <a:pt x="1866" y="689"/>
                </a:cubicBezTo>
                <a:cubicBezTo>
                  <a:pt x="1857" y="689"/>
                  <a:pt x="1830" y="683"/>
                  <a:pt x="1824" y="693"/>
                </a:cubicBezTo>
                <a:cubicBezTo>
                  <a:pt x="1817" y="703"/>
                  <a:pt x="1826" y="707"/>
                  <a:pt x="1811" y="707"/>
                </a:cubicBezTo>
                <a:cubicBezTo>
                  <a:pt x="1797" y="707"/>
                  <a:pt x="1792" y="707"/>
                  <a:pt x="1784" y="717"/>
                </a:cubicBezTo>
                <a:cubicBezTo>
                  <a:pt x="1776" y="726"/>
                  <a:pt x="1766" y="753"/>
                  <a:pt x="1725" y="755"/>
                </a:cubicBezTo>
                <a:cubicBezTo>
                  <a:pt x="1685" y="756"/>
                  <a:pt x="1705" y="778"/>
                  <a:pt x="1705" y="802"/>
                </a:cubicBezTo>
                <a:cubicBezTo>
                  <a:pt x="1705" y="825"/>
                  <a:pt x="1684" y="840"/>
                  <a:pt x="1693" y="848"/>
                </a:cubicBezTo>
                <a:cubicBezTo>
                  <a:pt x="1703" y="857"/>
                  <a:pt x="1690" y="868"/>
                  <a:pt x="1710" y="861"/>
                </a:cubicBezTo>
                <a:cubicBezTo>
                  <a:pt x="1730" y="855"/>
                  <a:pt x="1748" y="853"/>
                  <a:pt x="1779" y="848"/>
                </a:cubicBezTo>
                <a:cubicBezTo>
                  <a:pt x="1810" y="843"/>
                  <a:pt x="1825" y="842"/>
                  <a:pt x="1826" y="857"/>
                </a:cubicBezTo>
                <a:cubicBezTo>
                  <a:pt x="1827" y="872"/>
                  <a:pt x="1822" y="861"/>
                  <a:pt x="1834" y="864"/>
                </a:cubicBezTo>
                <a:cubicBezTo>
                  <a:pt x="1846" y="867"/>
                  <a:pt x="1833" y="887"/>
                  <a:pt x="1847" y="889"/>
                </a:cubicBezTo>
                <a:cubicBezTo>
                  <a:pt x="1862" y="891"/>
                  <a:pt x="1853" y="901"/>
                  <a:pt x="1865" y="901"/>
                </a:cubicBezTo>
                <a:cubicBezTo>
                  <a:pt x="1878" y="901"/>
                  <a:pt x="1882" y="914"/>
                  <a:pt x="1872" y="914"/>
                </a:cubicBezTo>
                <a:cubicBezTo>
                  <a:pt x="1862" y="914"/>
                  <a:pt x="1846" y="936"/>
                  <a:pt x="1862" y="929"/>
                </a:cubicBezTo>
                <a:cubicBezTo>
                  <a:pt x="1877" y="921"/>
                  <a:pt x="1892" y="919"/>
                  <a:pt x="1892" y="908"/>
                </a:cubicBezTo>
                <a:cubicBezTo>
                  <a:pt x="1892" y="896"/>
                  <a:pt x="1890" y="895"/>
                  <a:pt x="1908" y="881"/>
                </a:cubicBezTo>
                <a:cubicBezTo>
                  <a:pt x="1926" y="867"/>
                  <a:pt x="1967" y="833"/>
                  <a:pt x="1965" y="806"/>
                </a:cubicBezTo>
                <a:cubicBezTo>
                  <a:pt x="1962" y="778"/>
                  <a:pt x="1951" y="776"/>
                  <a:pt x="1943" y="755"/>
                </a:cubicBezTo>
                <a:close/>
                <a:moveTo>
                  <a:pt x="2067" y="868"/>
                </a:moveTo>
                <a:cubicBezTo>
                  <a:pt x="2059" y="864"/>
                  <a:pt x="2059" y="871"/>
                  <a:pt x="2054" y="885"/>
                </a:cubicBezTo>
                <a:cubicBezTo>
                  <a:pt x="2050" y="899"/>
                  <a:pt x="2026" y="905"/>
                  <a:pt x="2022" y="908"/>
                </a:cubicBezTo>
                <a:cubicBezTo>
                  <a:pt x="2019" y="911"/>
                  <a:pt x="2011" y="919"/>
                  <a:pt x="2011" y="919"/>
                </a:cubicBezTo>
                <a:cubicBezTo>
                  <a:pt x="1993" y="930"/>
                  <a:pt x="1958" y="942"/>
                  <a:pt x="1967" y="951"/>
                </a:cubicBezTo>
                <a:cubicBezTo>
                  <a:pt x="1975" y="961"/>
                  <a:pt x="1981" y="955"/>
                  <a:pt x="2002" y="945"/>
                </a:cubicBezTo>
                <a:cubicBezTo>
                  <a:pt x="2022" y="934"/>
                  <a:pt x="2028" y="921"/>
                  <a:pt x="2039" y="913"/>
                </a:cubicBezTo>
                <a:cubicBezTo>
                  <a:pt x="2051" y="906"/>
                  <a:pt x="2057" y="907"/>
                  <a:pt x="2066" y="897"/>
                </a:cubicBezTo>
                <a:cubicBezTo>
                  <a:pt x="2074" y="888"/>
                  <a:pt x="2074" y="872"/>
                  <a:pt x="2067" y="86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  <a:alpha val="17000"/>
                </a:schemeClr>
              </a:gs>
              <a:gs pos="100000">
                <a:srgbClr val="92D050">
                  <a:alpha val="1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53" name="组合 52"/>
          <p:cNvGrpSpPr/>
          <p:nvPr>
            <p:custDataLst>
              <p:tags r:id="rId24"/>
            </p:custDataLst>
          </p:nvPr>
        </p:nvGrpSpPr>
        <p:grpSpPr>
          <a:xfrm>
            <a:off x="8975182" y="5730111"/>
            <a:ext cx="2024435" cy="454092"/>
            <a:chOff x="918399" y="5878066"/>
            <a:chExt cx="2024435" cy="454092"/>
          </a:xfrm>
        </p:grpSpPr>
        <p:sp>
          <p:nvSpPr>
            <p:cNvPr id="8" name="Freeform 35"/>
            <p:cNvSpPr>
              <a:spLocks noEditPoints="1"/>
            </p:cNvSpPr>
            <p:nvPr>
              <p:custDataLst>
                <p:tags r:id="rId25"/>
              </p:custDataLst>
            </p:nvPr>
          </p:nvSpPr>
          <p:spPr bwMode="auto">
            <a:xfrm>
              <a:off x="1059259" y="5953724"/>
              <a:ext cx="172373" cy="302776"/>
            </a:xfrm>
            <a:custGeom>
              <a:avLst/>
              <a:gdLst>
                <a:gd name="T0" fmla="*/ 80 w 94"/>
                <a:gd name="T1" fmla="*/ 14 h 168"/>
                <a:gd name="T2" fmla="*/ 60 w 94"/>
                <a:gd name="T3" fmla="*/ 2 h 168"/>
                <a:gd name="T4" fmla="*/ 47 w 94"/>
                <a:gd name="T5" fmla="*/ 0 h 168"/>
                <a:gd name="T6" fmla="*/ 14 w 94"/>
                <a:gd name="T7" fmla="*/ 14 h 168"/>
                <a:gd name="T8" fmla="*/ 0 w 94"/>
                <a:gd name="T9" fmla="*/ 47 h 168"/>
                <a:gd name="T10" fmla="*/ 0 w 94"/>
                <a:gd name="T11" fmla="*/ 52 h 168"/>
                <a:gd name="T12" fmla="*/ 6 w 94"/>
                <a:gd name="T13" fmla="*/ 70 h 168"/>
                <a:gd name="T14" fmla="*/ 23 w 94"/>
                <a:gd name="T15" fmla="*/ 122 h 168"/>
                <a:gd name="T16" fmla="*/ 24 w 94"/>
                <a:gd name="T17" fmla="*/ 128 h 168"/>
                <a:gd name="T18" fmla="*/ 30 w 94"/>
                <a:gd name="T19" fmla="*/ 134 h 168"/>
                <a:gd name="T20" fmla="*/ 64 w 94"/>
                <a:gd name="T21" fmla="*/ 134 h 168"/>
                <a:gd name="T22" fmla="*/ 70 w 94"/>
                <a:gd name="T23" fmla="*/ 128 h 168"/>
                <a:gd name="T24" fmla="*/ 71 w 94"/>
                <a:gd name="T25" fmla="*/ 122 h 168"/>
                <a:gd name="T26" fmla="*/ 88 w 94"/>
                <a:gd name="T27" fmla="*/ 70 h 168"/>
                <a:gd name="T28" fmla="*/ 94 w 94"/>
                <a:gd name="T29" fmla="*/ 52 h 168"/>
                <a:gd name="T30" fmla="*/ 94 w 94"/>
                <a:gd name="T31" fmla="*/ 47 h 168"/>
                <a:gd name="T32" fmla="*/ 80 w 94"/>
                <a:gd name="T33" fmla="*/ 14 h 168"/>
                <a:gd name="T34" fmla="*/ 82 w 94"/>
                <a:gd name="T35" fmla="*/ 51 h 168"/>
                <a:gd name="T36" fmla="*/ 78 w 94"/>
                <a:gd name="T37" fmla="*/ 64 h 168"/>
                <a:gd name="T38" fmla="*/ 59 w 94"/>
                <a:gd name="T39" fmla="*/ 121 h 168"/>
                <a:gd name="T40" fmla="*/ 59 w 94"/>
                <a:gd name="T41" fmla="*/ 122 h 168"/>
                <a:gd name="T42" fmla="*/ 53 w 94"/>
                <a:gd name="T43" fmla="*/ 122 h 168"/>
                <a:gd name="T44" fmla="*/ 53 w 94"/>
                <a:gd name="T45" fmla="*/ 100 h 168"/>
                <a:gd name="T46" fmla="*/ 41 w 94"/>
                <a:gd name="T47" fmla="*/ 100 h 168"/>
                <a:gd name="T48" fmla="*/ 41 w 94"/>
                <a:gd name="T49" fmla="*/ 122 h 168"/>
                <a:gd name="T50" fmla="*/ 35 w 94"/>
                <a:gd name="T51" fmla="*/ 122 h 168"/>
                <a:gd name="T52" fmla="*/ 35 w 94"/>
                <a:gd name="T53" fmla="*/ 121 h 168"/>
                <a:gd name="T54" fmla="*/ 17 w 94"/>
                <a:gd name="T55" fmla="*/ 67 h 168"/>
                <a:gd name="T56" fmla="*/ 17 w 94"/>
                <a:gd name="T57" fmla="*/ 66 h 168"/>
                <a:gd name="T58" fmla="*/ 16 w 94"/>
                <a:gd name="T59" fmla="*/ 64 h 168"/>
                <a:gd name="T60" fmla="*/ 12 w 94"/>
                <a:gd name="T61" fmla="*/ 51 h 168"/>
                <a:gd name="T62" fmla="*/ 12 w 94"/>
                <a:gd name="T63" fmla="*/ 47 h 168"/>
                <a:gd name="T64" fmla="*/ 22 w 94"/>
                <a:gd name="T65" fmla="*/ 23 h 168"/>
                <a:gd name="T66" fmla="*/ 47 w 94"/>
                <a:gd name="T67" fmla="*/ 12 h 168"/>
                <a:gd name="T68" fmla="*/ 57 w 94"/>
                <a:gd name="T69" fmla="*/ 14 h 168"/>
                <a:gd name="T70" fmla="*/ 72 w 94"/>
                <a:gd name="T71" fmla="*/ 23 h 168"/>
                <a:gd name="T72" fmla="*/ 82 w 94"/>
                <a:gd name="T73" fmla="*/ 47 h 168"/>
                <a:gd name="T74" fmla="*/ 82 w 94"/>
                <a:gd name="T75" fmla="*/ 51 h 168"/>
                <a:gd name="T76" fmla="*/ 28 w 94"/>
                <a:gd name="T77" fmla="*/ 154 h 168"/>
                <a:gd name="T78" fmla="*/ 66 w 94"/>
                <a:gd name="T79" fmla="*/ 154 h 168"/>
                <a:gd name="T80" fmla="*/ 66 w 94"/>
                <a:gd name="T81" fmla="*/ 142 h 168"/>
                <a:gd name="T82" fmla="*/ 28 w 94"/>
                <a:gd name="T83" fmla="*/ 142 h 168"/>
                <a:gd name="T84" fmla="*/ 28 w 94"/>
                <a:gd name="T85" fmla="*/ 154 h 168"/>
                <a:gd name="T86" fmla="*/ 36 w 94"/>
                <a:gd name="T87" fmla="*/ 168 h 168"/>
                <a:gd name="T88" fmla="*/ 58 w 94"/>
                <a:gd name="T89" fmla="*/ 168 h 168"/>
                <a:gd name="T90" fmla="*/ 58 w 94"/>
                <a:gd name="T91" fmla="*/ 161 h 168"/>
                <a:gd name="T92" fmla="*/ 36 w 94"/>
                <a:gd name="T93" fmla="*/ 161 h 168"/>
                <a:gd name="T94" fmla="*/ 36 w 94"/>
                <a:gd name="T95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4" h="168">
                  <a:moveTo>
                    <a:pt x="80" y="14"/>
                  </a:moveTo>
                  <a:cubicBezTo>
                    <a:pt x="75" y="9"/>
                    <a:pt x="68" y="4"/>
                    <a:pt x="60" y="2"/>
                  </a:cubicBezTo>
                  <a:cubicBezTo>
                    <a:pt x="56" y="1"/>
                    <a:pt x="52" y="0"/>
                    <a:pt x="47" y="0"/>
                  </a:cubicBezTo>
                  <a:cubicBezTo>
                    <a:pt x="34" y="0"/>
                    <a:pt x="23" y="5"/>
                    <a:pt x="14" y="14"/>
                  </a:cubicBezTo>
                  <a:cubicBezTo>
                    <a:pt x="5" y="23"/>
                    <a:pt x="0" y="35"/>
                    <a:pt x="0" y="47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" y="58"/>
                    <a:pt x="3" y="64"/>
                    <a:pt x="6" y="70"/>
                  </a:cubicBezTo>
                  <a:cubicBezTo>
                    <a:pt x="6" y="70"/>
                    <a:pt x="23" y="102"/>
                    <a:pt x="23" y="122"/>
                  </a:cubicBezTo>
                  <a:cubicBezTo>
                    <a:pt x="24" y="128"/>
                    <a:pt x="24" y="128"/>
                    <a:pt x="24" y="128"/>
                  </a:cubicBezTo>
                  <a:cubicBezTo>
                    <a:pt x="25" y="132"/>
                    <a:pt x="27" y="134"/>
                    <a:pt x="30" y="134"/>
                  </a:cubicBezTo>
                  <a:cubicBezTo>
                    <a:pt x="64" y="134"/>
                    <a:pt x="64" y="134"/>
                    <a:pt x="64" y="134"/>
                  </a:cubicBezTo>
                  <a:cubicBezTo>
                    <a:pt x="67" y="134"/>
                    <a:pt x="69" y="132"/>
                    <a:pt x="70" y="128"/>
                  </a:cubicBezTo>
                  <a:cubicBezTo>
                    <a:pt x="71" y="122"/>
                    <a:pt x="71" y="122"/>
                    <a:pt x="71" y="122"/>
                  </a:cubicBezTo>
                  <a:cubicBezTo>
                    <a:pt x="71" y="102"/>
                    <a:pt x="88" y="70"/>
                    <a:pt x="88" y="70"/>
                  </a:cubicBezTo>
                  <a:cubicBezTo>
                    <a:pt x="91" y="64"/>
                    <a:pt x="93" y="58"/>
                    <a:pt x="94" y="52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5"/>
                    <a:pt x="89" y="23"/>
                    <a:pt x="80" y="14"/>
                  </a:cubicBezTo>
                  <a:close/>
                  <a:moveTo>
                    <a:pt x="82" y="51"/>
                  </a:moveTo>
                  <a:cubicBezTo>
                    <a:pt x="81" y="56"/>
                    <a:pt x="80" y="60"/>
                    <a:pt x="78" y="64"/>
                  </a:cubicBezTo>
                  <a:cubicBezTo>
                    <a:pt x="76" y="68"/>
                    <a:pt x="59" y="99"/>
                    <a:pt x="59" y="121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53" y="122"/>
                    <a:pt x="53" y="122"/>
                    <a:pt x="53" y="122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41" y="100"/>
                    <a:pt x="41" y="100"/>
                    <a:pt x="41" y="100"/>
                  </a:cubicBezTo>
                  <a:cubicBezTo>
                    <a:pt x="41" y="122"/>
                    <a:pt x="41" y="122"/>
                    <a:pt x="41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1"/>
                    <a:pt x="35" y="121"/>
                    <a:pt x="35" y="121"/>
                  </a:cubicBezTo>
                  <a:cubicBezTo>
                    <a:pt x="35" y="105"/>
                    <a:pt x="26" y="83"/>
                    <a:pt x="17" y="67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14" y="60"/>
                    <a:pt x="13" y="56"/>
                    <a:pt x="12" y="51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38"/>
                    <a:pt x="16" y="29"/>
                    <a:pt x="22" y="23"/>
                  </a:cubicBezTo>
                  <a:cubicBezTo>
                    <a:pt x="29" y="16"/>
                    <a:pt x="38" y="12"/>
                    <a:pt x="47" y="12"/>
                  </a:cubicBezTo>
                  <a:cubicBezTo>
                    <a:pt x="50" y="12"/>
                    <a:pt x="54" y="13"/>
                    <a:pt x="57" y="14"/>
                  </a:cubicBezTo>
                  <a:cubicBezTo>
                    <a:pt x="63" y="15"/>
                    <a:pt x="68" y="18"/>
                    <a:pt x="72" y="23"/>
                  </a:cubicBezTo>
                  <a:cubicBezTo>
                    <a:pt x="78" y="29"/>
                    <a:pt x="82" y="38"/>
                    <a:pt x="82" y="47"/>
                  </a:cubicBezTo>
                  <a:lnTo>
                    <a:pt x="82" y="51"/>
                  </a:lnTo>
                  <a:close/>
                  <a:moveTo>
                    <a:pt x="28" y="154"/>
                  </a:moveTo>
                  <a:cubicBezTo>
                    <a:pt x="66" y="154"/>
                    <a:pt x="66" y="154"/>
                    <a:pt x="66" y="154"/>
                  </a:cubicBezTo>
                  <a:cubicBezTo>
                    <a:pt x="66" y="142"/>
                    <a:pt x="66" y="142"/>
                    <a:pt x="66" y="142"/>
                  </a:cubicBezTo>
                  <a:cubicBezTo>
                    <a:pt x="28" y="142"/>
                    <a:pt x="28" y="142"/>
                    <a:pt x="28" y="142"/>
                  </a:cubicBezTo>
                  <a:lnTo>
                    <a:pt x="28" y="154"/>
                  </a:lnTo>
                  <a:close/>
                  <a:moveTo>
                    <a:pt x="36" y="168"/>
                  </a:moveTo>
                  <a:cubicBezTo>
                    <a:pt x="58" y="168"/>
                    <a:pt x="58" y="168"/>
                    <a:pt x="58" y="168"/>
                  </a:cubicBezTo>
                  <a:cubicBezTo>
                    <a:pt x="58" y="161"/>
                    <a:pt x="58" y="161"/>
                    <a:pt x="58" y="161"/>
                  </a:cubicBezTo>
                  <a:cubicBezTo>
                    <a:pt x="36" y="161"/>
                    <a:pt x="36" y="161"/>
                    <a:pt x="36" y="161"/>
                  </a:cubicBezTo>
                  <a:lnTo>
                    <a:pt x="36" y="168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9" name="椭圆 38"/>
            <p:cNvSpPr/>
            <p:nvPr>
              <p:custDataLst>
                <p:tags r:id="rId26"/>
              </p:custDataLst>
            </p:nvPr>
          </p:nvSpPr>
          <p:spPr>
            <a:xfrm>
              <a:off x="918399" y="5878066"/>
              <a:ext cx="454092" cy="454092"/>
            </a:xfrm>
            <a:prstGeom prst="ellipse">
              <a:avLst/>
            </a:prstGeom>
            <a:noFill/>
            <a:ln w="2540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Freeform 13"/>
            <p:cNvSpPr>
              <a:spLocks noEditPoints="1"/>
            </p:cNvSpPr>
            <p:nvPr/>
          </p:nvSpPr>
          <p:spPr bwMode="auto">
            <a:xfrm>
              <a:off x="1812387" y="5983414"/>
              <a:ext cx="236458" cy="243397"/>
            </a:xfrm>
            <a:custGeom>
              <a:avLst/>
              <a:gdLst>
                <a:gd name="T0" fmla="*/ 93 w 185"/>
                <a:gd name="T1" fmla="*/ 190 h 190"/>
                <a:gd name="T2" fmla="*/ 0 w 185"/>
                <a:gd name="T3" fmla="*/ 160 h 190"/>
                <a:gd name="T4" fmla="*/ 63 w 185"/>
                <a:gd name="T5" fmla="*/ 132 h 190"/>
                <a:gd name="T6" fmla="*/ 64 w 185"/>
                <a:gd name="T7" fmla="*/ 143 h 190"/>
                <a:gd name="T8" fmla="*/ 25 w 185"/>
                <a:gd name="T9" fmla="*/ 160 h 190"/>
                <a:gd name="T10" fmla="*/ 93 w 185"/>
                <a:gd name="T11" fmla="*/ 180 h 190"/>
                <a:gd name="T12" fmla="*/ 160 w 185"/>
                <a:gd name="T13" fmla="*/ 160 h 190"/>
                <a:gd name="T14" fmla="*/ 121 w 185"/>
                <a:gd name="T15" fmla="*/ 143 h 190"/>
                <a:gd name="T16" fmla="*/ 122 w 185"/>
                <a:gd name="T17" fmla="*/ 132 h 190"/>
                <a:gd name="T18" fmla="*/ 185 w 185"/>
                <a:gd name="T19" fmla="*/ 160 h 190"/>
                <a:gd name="T20" fmla="*/ 93 w 185"/>
                <a:gd name="T21" fmla="*/ 190 h 190"/>
                <a:gd name="T22" fmla="*/ 88 w 185"/>
                <a:gd name="T23" fmla="*/ 168 h 190"/>
                <a:gd name="T24" fmla="*/ 88 w 185"/>
                <a:gd name="T25" fmla="*/ 116 h 190"/>
                <a:gd name="T26" fmla="*/ 100 w 185"/>
                <a:gd name="T27" fmla="*/ 116 h 190"/>
                <a:gd name="T28" fmla="*/ 100 w 185"/>
                <a:gd name="T29" fmla="*/ 168 h 190"/>
                <a:gd name="T30" fmla="*/ 88 w 185"/>
                <a:gd name="T31" fmla="*/ 168 h 190"/>
                <a:gd name="T32" fmla="*/ 48 w 185"/>
                <a:gd name="T33" fmla="*/ 72 h 190"/>
                <a:gd name="T34" fmla="*/ 129 w 185"/>
                <a:gd name="T35" fmla="*/ 72 h 190"/>
                <a:gd name="T36" fmla="*/ 160 w 185"/>
                <a:gd name="T37" fmla="*/ 92 h 190"/>
                <a:gd name="T38" fmla="*/ 128 w 185"/>
                <a:gd name="T39" fmla="*/ 112 h 190"/>
                <a:gd name="T40" fmla="*/ 48 w 185"/>
                <a:gd name="T41" fmla="*/ 112 h 190"/>
                <a:gd name="T42" fmla="*/ 48 w 185"/>
                <a:gd name="T43" fmla="*/ 72 h 190"/>
                <a:gd name="T44" fmla="*/ 7 w 185"/>
                <a:gd name="T45" fmla="*/ 44 h 190"/>
                <a:gd name="T46" fmla="*/ 39 w 185"/>
                <a:gd name="T47" fmla="*/ 24 h 190"/>
                <a:gd name="T48" fmla="*/ 160 w 185"/>
                <a:gd name="T49" fmla="*/ 24 h 190"/>
                <a:gd name="T50" fmla="*/ 160 w 185"/>
                <a:gd name="T51" fmla="*/ 64 h 190"/>
                <a:gd name="T52" fmla="*/ 39 w 185"/>
                <a:gd name="T53" fmla="*/ 64 h 190"/>
                <a:gd name="T54" fmla="*/ 7 w 185"/>
                <a:gd name="T55" fmla="*/ 44 h 190"/>
                <a:gd name="T56" fmla="*/ 88 w 185"/>
                <a:gd name="T57" fmla="*/ 0 h 190"/>
                <a:gd name="T58" fmla="*/ 100 w 185"/>
                <a:gd name="T59" fmla="*/ 0 h 190"/>
                <a:gd name="T60" fmla="*/ 100 w 185"/>
                <a:gd name="T61" fmla="*/ 19 h 190"/>
                <a:gd name="T62" fmla="*/ 88 w 185"/>
                <a:gd name="T63" fmla="*/ 19 h 190"/>
                <a:gd name="T64" fmla="*/ 88 w 185"/>
                <a:gd name="T65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5" h="190">
                  <a:moveTo>
                    <a:pt x="93" y="190"/>
                  </a:moveTo>
                  <a:cubicBezTo>
                    <a:pt x="41" y="190"/>
                    <a:pt x="0" y="177"/>
                    <a:pt x="0" y="160"/>
                  </a:cubicBezTo>
                  <a:cubicBezTo>
                    <a:pt x="0" y="147"/>
                    <a:pt x="26" y="136"/>
                    <a:pt x="63" y="132"/>
                  </a:cubicBezTo>
                  <a:cubicBezTo>
                    <a:pt x="64" y="143"/>
                    <a:pt x="64" y="143"/>
                    <a:pt x="64" y="143"/>
                  </a:cubicBezTo>
                  <a:cubicBezTo>
                    <a:pt x="42" y="146"/>
                    <a:pt x="25" y="153"/>
                    <a:pt x="25" y="160"/>
                  </a:cubicBezTo>
                  <a:cubicBezTo>
                    <a:pt x="25" y="171"/>
                    <a:pt x="59" y="180"/>
                    <a:pt x="93" y="180"/>
                  </a:cubicBezTo>
                  <a:cubicBezTo>
                    <a:pt x="126" y="180"/>
                    <a:pt x="160" y="171"/>
                    <a:pt x="160" y="160"/>
                  </a:cubicBezTo>
                  <a:cubicBezTo>
                    <a:pt x="160" y="153"/>
                    <a:pt x="143" y="146"/>
                    <a:pt x="121" y="143"/>
                  </a:cubicBezTo>
                  <a:cubicBezTo>
                    <a:pt x="122" y="132"/>
                    <a:pt x="122" y="132"/>
                    <a:pt x="122" y="132"/>
                  </a:cubicBezTo>
                  <a:cubicBezTo>
                    <a:pt x="159" y="136"/>
                    <a:pt x="185" y="147"/>
                    <a:pt x="185" y="160"/>
                  </a:cubicBezTo>
                  <a:cubicBezTo>
                    <a:pt x="185" y="177"/>
                    <a:pt x="144" y="190"/>
                    <a:pt x="93" y="190"/>
                  </a:cubicBezTo>
                  <a:close/>
                  <a:moveTo>
                    <a:pt x="88" y="168"/>
                  </a:moveTo>
                  <a:cubicBezTo>
                    <a:pt x="88" y="116"/>
                    <a:pt x="88" y="116"/>
                    <a:pt x="88" y="116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100" y="168"/>
                    <a:pt x="100" y="168"/>
                    <a:pt x="100" y="168"/>
                  </a:cubicBezTo>
                  <a:lnTo>
                    <a:pt x="88" y="168"/>
                  </a:lnTo>
                  <a:close/>
                  <a:moveTo>
                    <a:pt x="48" y="72"/>
                  </a:moveTo>
                  <a:cubicBezTo>
                    <a:pt x="129" y="72"/>
                    <a:pt x="129" y="72"/>
                    <a:pt x="129" y="72"/>
                  </a:cubicBezTo>
                  <a:cubicBezTo>
                    <a:pt x="160" y="92"/>
                    <a:pt x="160" y="92"/>
                    <a:pt x="160" y="92"/>
                  </a:cubicBezTo>
                  <a:cubicBezTo>
                    <a:pt x="128" y="112"/>
                    <a:pt x="128" y="112"/>
                    <a:pt x="128" y="112"/>
                  </a:cubicBezTo>
                  <a:cubicBezTo>
                    <a:pt x="48" y="112"/>
                    <a:pt x="48" y="112"/>
                    <a:pt x="48" y="112"/>
                  </a:cubicBezTo>
                  <a:lnTo>
                    <a:pt x="48" y="72"/>
                  </a:lnTo>
                  <a:close/>
                  <a:moveTo>
                    <a:pt x="7" y="44"/>
                  </a:moveTo>
                  <a:cubicBezTo>
                    <a:pt x="39" y="24"/>
                    <a:pt x="39" y="24"/>
                    <a:pt x="39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60" y="64"/>
                    <a:pt x="160" y="64"/>
                    <a:pt x="160" y="64"/>
                  </a:cubicBezTo>
                  <a:cubicBezTo>
                    <a:pt x="39" y="64"/>
                    <a:pt x="39" y="64"/>
                    <a:pt x="39" y="64"/>
                  </a:cubicBezTo>
                  <a:lnTo>
                    <a:pt x="7" y="44"/>
                  </a:lnTo>
                  <a:close/>
                  <a:moveTo>
                    <a:pt x="88" y="0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88" y="19"/>
                    <a:pt x="88" y="19"/>
                    <a:pt x="88" y="19"/>
                  </a:cubicBezTo>
                  <a:lnTo>
                    <a:pt x="88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>
              <a:off x="1703570" y="5878066"/>
              <a:ext cx="454092" cy="454092"/>
            </a:xfrm>
            <a:prstGeom prst="ellipse">
              <a:avLst/>
            </a:prstGeom>
            <a:noFill/>
            <a:ln w="2540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Freeform 9"/>
            <p:cNvSpPr>
              <a:spLocks noEditPoints="1"/>
            </p:cNvSpPr>
            <p:nvPr/>
          </p:nvSpPr>
          <p:spPr bwMode="auto">
            <a:xfrm>
              <a:off x="2605485" y="5991738"/>
              <a:ext cx="220607" cy="226748"/>
            </a:xfrm>
            <a:custGeom>
              <a:avLst/>
              <a:gdLst>
                <a:gd name="T0" fmla="*/ 161 w 195"/>
                <a:gd name="T1" fmla="*/ 101 h 200"/>
                <a:gd name="T2" fmla="*/ 152 w 195"/>
                <a:gd name="T3" fmla="*/ 99 h 200"/>
                <a:gd name="T4" fmla="*/ 159 w 195"/>
                <a:gd name="T5" fmla="*/ 87 h 200"/>
                <a:gd name="T6" fmla="*/ 161 w 195"/>
                <a:gd name="T7" fmla="*/ 87 h 200"/>
                <a:gd name="T8" fmla="*/ 184 w 195"/>
                <a:gd name="T9" fmla="*/ 46 h 200"/>
                <a:gd name="T10" fmla="*/ 164 w 195"/>
                <a:gd name="T11" fmla="*/ 23 h 200"/>
                <a:gd name="T12" fmla="*/ 164 w 195"/>
                <a:gd name="T13" fmla="*/ 9 h 200"/>
                <a:gd name="T14" fmla="*/ 195 w 195"/>
                <a:gd name="T15" fmla="*/ 46 h 200"/>
                <a:gd name="T16" fmla="*/ 161 w 195"/>
                <a:gd name="T17" fmla="*/ 101 h 200"/>
                <a:gd name="T18" fmla="*/ 98 w 195"/>
                <a:gd name="T19" fmla="*/ 130 h 200"/>
                <a:gd name="T20" fmla="*/ 36 w 195"/>
                <a:gd name="T21" fmla="*/ 40 h 200"/>
                <a:gd name="T22" fmla="*/ 36 w 195"/>
                <a:gd name="T23" fmla="*/ 0 h 200"/>
                <a:gd name="T24" fmla="*/ 160 w 195"/>
                <a:gd name="T25" fmla="*/ 0 h 200"/>
                <a:gd name="T26" fmla="*/ 160 w 195"/>
                <a:gd name="T27" fmla="*/ 40 h 200"/>
                <a:gd name="T28" fmla="*/ 98 w 195"/>
                <a:gd name="T29" fmla="*/ 130 h 200"/>
                <a:gd name="T30" fmla="*/ 67 w 195"/>
                <a:gd name="T31" fmla="*/ 12 h 200"/>
                <a:gd name="T32" fmla="*/ 52 w 195"/>
                <a:gd name="T33" fmla="*/ 12 h 200"/>
                <a:gd name="T34" fmla="*/ 99 w 195"/>
                <a:gd name="T35" fmla="*/ 119 h 200"/>
                <a:gd name="T36" fmla="*/ 67 w 195"/>
                <a:gd name="T37" fmla="*/ 12 h 200"/>
                <a:gd name="T38" fmla="*/ 34 w 195"/>
                <a:gd name="T39" fmla="*/ 87 h 200"/>
                <a:gd name="T40" fmla="*/ 36 w 195"/>
                <a:gd name="T41" fmla="*/ 87 h 200"/>
                <a:gd name="T42" fmla="*/ 43 w 195"/>
                <a:gd name="T43" fmla="*/ 99 h 200"/>
                <a:gd name="T44" fmla="*/ 34 w 195"/>
                <a:gd name="T45" fmla="*/ 101 h 200"/>
                <a:gd name="T46" fmla="*/ 0 w 195"/>
                <a:gd name="T47" fmla="*/ 46 h 200"/>
                <a:gd name="T48" fmla="*/ 31 w 195"/>
                <a:gd name="T49" fmla="*/ 9 h 200"/>
                <a:gd name="T50" fmla="*/ 31 w 195"/>
                <a:gd name="T51" fmla="*/ 23 h 200"/>
                <a:gd name="T52" fmla="*/ 11 w 195"/>
                <a:gd name="T53" fmla="*/ 46 h 200"/>
                <a:gd name="T54" fmla="*/ 34 w 195"/>
                <a:gd name="T55" fmla="*/ 87 h 200"/>
                <a:gd name="T56" fmla="*/ 87 w 195"/>
                <a:gd name="T57" fmla="*/ 147 h 200"/>
                <a:gd name="T58" fmla="*/ 97 w 195"/>
                <a:gd name="T59" fmla="*/ 136 h 200"/>
                <a:gd name="T60" fmla="*/ 108 w 195"/>
                <a:gd name="T61" fmla="*/ 147 h 200"/>
                <a:gd name="T62" fmla="*/ 97 w 195"/>
                <a:gd name="T63" fmla="*/ 157 h 200"/>
                <a:gd name="T64" fmla="*/ 87 w 195"/>
                <a:gd name="T65" fmla="*/ 147 h 200"/>
                <a:gd name="T66" fmla="*/ 128 w 195"/>
                <a:gd name="T67" fmla="*/ 170 h 200"/>
                <a:gd name="T68" fmla="*/ 118 w 195"/>
                <a:gd name="T69" fmla="*/ 180 h 200"/>
                <a:gd name="T70" fmla="*/ 78 w 195"/>
                <a:gd name="T71" fmla="*/ 180 h 200"/>
                <a:gd name="T72" fmla="*/ 68 w 195"/>
                <a:gd name="T73" fmla="*/ 170 h 200"/>
                <a:gd name="T74" fmla="*/ 78 w 195"/>
                <a:gd name="T75" fmla="*/ 160 h 200"/>
                <a:gd name="T76" fmla="*/ 118 w 195"/>
                <a:gd name="T77" fmla="*/ 160 h 200"/>
                <a:gd name="T78" fmla="*/ 128 w 195"/>
                <a:gd name="T79" fmla="*/ 170 h 200"/>
                <a:gd name="T80" fmla="*/ 58 w 195"/>
                <a:gd name="T81" fmla="*/ 184 h 200"/>
                <a:gd name="T82" fmla="*/ 134 w 195"/>
                <a:gd name="T83" fmla="*/ 184 h 200"/>
                <a:gd name="T84" fmla="*/ 144 w 195"/>
                <a:gd name="T85" fmla="*/ 200 h 200"/>
                <a:gd name="T86" fmla="*/ 48 w 195"/>
                <a:gd name="T87" fmla="*/ 200 h 200"/>
                <a:gd name="T88" fmla="*/ 58 w 195"/>
                <a:gd name="T89" fmla="*/ 18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95" h="200">
                  <a:moveTo>
                    <a:pt x="161" y="101"/>
                  </a:moveTo>
                  <a:cubicBezTo>
                    <a:pt x="158" y="101"/>
                    <a:pt x="155" y="100"/>
                    <a:pt x="152" y="99"/>
                  </a:cubicBezTo>
                  <a:cubicBezTo>
                    <a:pt x="155" y="96"/>
                    <a:pt x="157" y="92"/>
                    <a:pt x="159" y="87"/>
                  </a:cubicBezTo>
                  <a:cubicBezTo>
                    <a:pt x="159" y="87"/>
                    <a:pt x="160" y="87"/>
                    <a:pt x="161" y="87"/>
                  </a:cubicBezTo>
                  <a:cubicBezTo>
                    <a:pt x="176" y="87"/>
                    <a:pt x="184" y="64"/>
                    <a:pt x="184" y="46"/>
                  </a:cubicBezTo>
                  <a:cubicBezTo>
                    <a:pt x="184" y="31"/>
                    <a:pt x="175" y="23"/>
                    <a:pt x="164" y="23"/>
                  </a:cubicBezTo>
                  <a:cubicBezTo>
                    <a:pt x="164" y="18"/>
                    <a:pt x="164" y="13"/>
                    <a:pt x="164" y="9"/>
                  </a:cubicBezTo>
                  <a:cubicBezTo>
                    <a:pt x="181" y="9"/>
                    <a:pt x="195" y="23"/>
                    <a:pt x="195" y="46"/>
                  </a:cubicBezTo>
                  <a:cubicBezTo>
                    <a:pt x="195" y="71"/>
                    <a:pt x="182" y="101"/>
                    <a:pt x="161" y="101"/>
                  </a:cubicBezTo>
                  <a:close/>
                  <a:moveTo>
                    <a:pt x="98" y="130"/>
                  </a:moveTo>
                  <a:cubicBezTo>
                    <a:pt x="65" y="130"/>
                    <a:pt x="36" y="90"/>
                    <a:pt x="36" y="40"/>
                  </a:cubicBezTo>
                  <a:cubicBezTo>
                    <a:pt x="36" y="37"/>
                    <a:pt x="36" y="3"/>
                    <a:pt x="3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60" y="3"/>
                    <a:pt x="160" y="37"/>
                    <a:pt x="160" y="40"/>
                  </a:cubicBezTo>
                  <a:cubicBezTo>
                    <a:pt x="160" y="90"/>
                    <a:pt x="131" y="130"/>
                    <a:pt x="98" y="130"/>
                  </a:cubicBezTo>
                  <a:close/>
                  <a:moveTo>
                    <a:pt x="67" y="12"/>
                  </a:moveTo>
                  <a:cubicBezTo>
                    <a:pt x="52" y="12"/>
                    <a:pt x="52" y="12"/>
                    <a:pt x="52" y="12"/>
                  </a:cubicBezTo>
                  <a:cubicBezTo>
                    <a:pt x="52" y="12"/>
                    <a:pt x="50" y="116"/>
                    <a:pt x="99" y="119"/>
                  </a:cubicBezTo>
                  <a:cubicBezTo>
                    <a:pt x="62" y="92"/>
                    <a:pt x="67" y="12"/>
                    <a:pt x="67" y="12"/>
                  </a:cubicBezTo>
                  <a:close/>
                  <a:moveTo>
                    <a:pt x="34" y="87"/>
                  </a:moveTo>
                  <a:cubicBezTo>
                    <a:pt x="35" y="87"/>
                    <a:pt x="36" y="87"/>
                    <a:pt x="36" y="87"/>
                  </a:cubicBezTo>
                  <a:cubicBezTo>
                    <a:pt x="38" y="92"/>
                    <a:pt x="40" y="96"/>
                    <a:pt x="43" y="99"/>
                  </a:cubicBezTo>
                  <a:cubicBezTo>
                    <a:pt x="40" y="100"/>
                    <a:pt x="37" y="101"/>
                    <a:pt x="34" y="101"/>
                  </a:cubicBezTo>
                  <a:cubicBezTo>
                    <a:pt x="13" y="101"/>
                    <a:pt x="0" y="71"/>
                    <a:pt x="0" y="46"/>
                  </a:cubicBezTo>
                  <a:cubicBezTo>
                    <a:pt x="0" y="23"/>
                    <a:pt x="14" y="9"/>
                    <a:pt x="31" y="9"/>
                  </a:cubicBezTo>
                  <a:cubicBezTo>
                    <a:pt x="31" y="13"/>
                    <a:pt x="31" y="18"/>
                    <a:pt x="31" y="23"/>
                  </a:cubicBezTo>
                  <a:cubicBezTo>
                    <a:pt x="20" y="23"/>
                    <a:pt x="11" y="31"/>
                    <a:pt x="11" y="46"/>
                  </a:cubicBezTo>
                  <a:cubicBezTo>
                    <a:pt x="11" y="64"/>
                    <a:pt x="19" y="87"/>
                    <a:pt x="34" y="87"/>
                  </a:cubicBezTo>
                  <a:close/>
                  <a:moveTo>
                    <a:pt x="87" y="147"/>
                  </a:moveTo>
                  <a:cubicBezTo>
                    <a:pt x="87" y="141"/>
                    <a:pt x="91" y="136"/>
                    <a:pt x="97" y="136"/>
                  </a:cubicBezTo>
                  <a:cubicBezTo>
                    <a:pt x="103" y="136"/>
                    <a:pt x="108" y="141"/>
                    <a:pt x="108" y="147"/>
                  </a:cubicBezTo>
                  <a:cubicBezTo>
                    <a:pt x="108" y="153"/>
                    <a:pt x="103" y="157"/>
                    <a:pt x="97" y="157"/>
                  </a:cubicBezTo>
                  <a:cubicBezTo>
                    <a:pt x="91" y="157"/>
                    <a:pt x="87" y="153"/>
                    <a:pt x="87" y="147"/>
                  </a:cubicBezTo>
                  <a:close/>
                  <a:moveTo>
                    <a:pt x="128" y="170"/>
                  </a:moveTo>
                  <a:cubicBezTo>
                    <a:pt x="128" y="176"/>
                    <a:pt x="123" y="180"/>
                    <a:pt x="118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2" y="180"/>
                    <a:pt x="68" y="176"/>
                    <a:pt x="68" y="170"/>
                  </a:cubicBezTo>
                  <a:cubicBezTo>
                    <a:pt x="68" y="165"/>
                    <a:pt x="72" y="160"/>
                    <a:pt x="78" y="160"/>
                  </a:cubicBezTo>
                  <a:cubicBezTo>
                    <a:pt x="118" y="160"/>
                    <a:pt x="118" y="160"/>
                    <a:pt x="118" y="160"/>
                  </a:cubicBezTo>
                  <a:cubicBezTo>
                    <a:pt x="123" y="160"/>
                    <a:pt x="128" y="165"/>
                    <a:pt x="128" y="170"/>
                  </a:cubicBezTo>
                  <a:close/>
                  <a:moveTo>
                    <a:pt x="58" y="184"/>
                  </a:moveTo>
                  <a:cubicBezTo>
                    <a:pt x="134" y="184"/>
                    <a:pt x="134" y="184"/>
                    <a:pt x="134" y="184"/>
                  </a:cubicBezTo>
                  <a:cubicBezTo>
                    <a:pt x="143" y="184"/>
                    <a:pt x="144" y="195"/>
                    <a:pt x="144" y="200"/>
                  </a:cubicBezTo>
                  <a:cubicBezTo>
                    <a:pt x="102" y="200"/>
                    <a:pt x="88" y="200"/>
                    <a:pt x="48" y="200"/>
                  </a:cubicBezTo>
                  <a:cubicBezTo>
                    <a:pt x="48" y="195"/>
                    <a:pt x="48" y="184"/>
                    <a:pt x="58" y="184"/>
                  </a:cubicBez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2488742" y="5878066"/>
              <a:ext cx="454092" cy="454092"/>
            </a:xfrm>
            <a:prstGeom prst="ellipse">
              <a:avLst/>
            </a:prstGeom>
            <a:noFill/>
            <a:ln w="2540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3" name="矩形 12"/>
          <p:cNvSpPr/>
          <p:nvPr/>
        </p:nvSpPr>
        <p:spPr>
          <a:xfrm flipH="1" flipV="1">
            <a:off x="286002" y="388736"/>
            <a:ext cx="1238250" cy="456382"/>
          </a:xfrm>
          <a:custGeom>
            <a:avLst/>
            <a:gdLst>
              <a:gd name="connsiteX0" fmla="*/ 0 w 3679637"/>
              <a:gd name="connsiteY0" fmla="*/ 0 h 1220840"/>
              <a:gd name="connsiteX1" fmla="*/ 3679637 w 3679637"/>
              <a:gd name="connsiteY1" fmla="*/ 0 h 1220840"/>
              <a:gd name="connsiteX2" fmla="*/ 3679637 w 3679637"/>
              <a:gd name="connsiteY2" fmla="*/ 1220840 h 1220840"/>
              <a:gd name="connsiteX3" fmla="*/ 0 w 3679637"/>
              <a:gd name="connsiteY3" fmla="*/ 1220840 h 1220840"/>
              <a:gd name="connsiteX4" fmla="*/ 0 w 3679637"/>
              <a:gd name="connsiteY4" fmla="*/ 0 h 1220840"/>
              <a:gd name="connsiteX0-1" fmla="*/ 0 w 3679637"/>
              <a:gd name="connsiteY0-2" fmla="*/ 0 h 1220840"/>
              <a:gd name="connsiteX1-3" fmla="*/ 3679637 w 3679637"/>
              <a:gd name="connsiteY1-4" fmla="*/ 0 h 1220840"/>
              <a:gd name="connsiteX2-5" fmla="*/ 3679637 w 3679637"/>
              <a:gd name="connsiteY2-6" fmla="*/ 1220840 h 1220840"/>
              <a:gd name="connsiteX3-7" fmla="*/ 1196340 w 3679637"/>
              <a:gd name="connsiteY3-8" fmla="*/ 1220840 h 1220840"/>
              <a:gd name="connsiteX4-9" fmla="*/ 0 w 3679637"/>
              <a:gd name="connsiteY4-10" fmla="*/ 0 h 12208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79637" h="1220840">
                <a:moveTo>
                  <a:pt x="0" y="0"/>
                </a:moveTo>
                <a:lnTo>
                  <a:pt x="3679637" y="0"/>
                </a:lnTo>
                <a:lnTo>
                  <a:pt x="3679637" y="1220840"/>
                </a:lnTo>
                <a:lnTo>
                  <a:pt x="1196340" y="1220840"/>
                </a:lnTo>
                <a:lnTo>
                  <a:pt x="0" y="0"/>
                </a:lnTo>
                <a:close/>
              </a:path>
            </a:pathLst>
          </a:custGeom>
          <a:solidFill>
            <a:srgbClr val="A11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6" name="图片 10"/>
          <p:cNvPicPr>
            <a:picLocks noChangeAspect="1"/>
          </p:cNvPicPr>
          <p:nvPr/>
        </p:nvPicPr>
        <p:blipFill>
          <a:blip r:embed="rId27"/>
          <a:srcRect b="6364"/>
          <a:stretch>
            <a:fillRect/>
          </a:stretch>
        </p:blipFill>
        <p:spPr>
          <a:xfrm>
            <a:off x="0" y="388620"/>
            <a:ext cx="733425" cy="4565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8" name="Picture 47" descr="images"/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0847705" y="0"/>
            <a:ext cx="1347470" cy="4654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62fd4aa9-a5d9-49b8-9e1e-618b8b5404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985"/>
            <a:ext cx="10287635" cy="6858635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2956661" y="3360292"/>
            <a:ext cx="2215414" cy="1276916"/>
            <a:chOff x="2956661" y="2449740"/>
            <a:chExt cx="2215414" cy="1276916"/>
          </a:xfrm>
          <a:solidFill>
            <a:srgbClr val="A11318"/>
          </a:solidFill>
        </p:grpSpPr>
        <p:sp>
          <p:nvSpPr>
            <p:cNvPr id="12" name="Rectangle 25"/>
            <p:cNvSpPr>
              <a:spLocks noChangeArrowheads="1"/>
            </p:cNvSpPr>
            <p:nvPr/>
          </p:nvSpPr>
          <p:spPr bwMode="auto">
            <a:xfrm>
              <a:off x="2972913" y="2449740"/>
              <a:ext cx="2199162" cy="103188"/>
            </a:xfrm>
            <a:prstGeom prst="rect">
              <a:avLst/>
            </a:prstGeom>
            <a:grpFill/>
            <a:ln w="14288" cap="flat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Rectangle 29"/>
            <p:cNvSpPr>
              <a:spLocks noChangeArrowheads="1"/>
            </p:cNvSpPr>
            <p:nvPr/>
          </p:nvSpPr>
          <p:spPr bwMode="auto">
            <a:xfrm>
              <a:off x="2956661" y="2451213"/>
              <a:ext cx="45719" cy="1275443"/>
            </a:xfrm>
            <a:prstGeom prst="rect">
              <a:avLst/>
            </a:prstGeom>
            <a:grpFill/>
            <a:ln w="19050" cap="flat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5151326" y="2685184"/>
            <a:ext cx="2879838" cy="1704531"/>
            <a:chOff x="5144976" y="1774632"/>
            <a:chExt cx="2879838" cy="1704531"/>
          </a:xfrm>
          <a:solidFill>
            <a:srgbClr val="A11318"/>
          </a:solidFill>
        </p:grpSpPr>
        <p:sp>
          <p:nvSpPr>
            <p:cNvPr id="18" name="Rectangle 25"/>
            <p:cNvSpPr>
              <a:spLocks noChangeArrowheads="1"/>
            </p:cNvSpPr>
            <p:nvPr/>
          </p:nvSpPr>
          <p:spPr bwMode="auto">
            <a:xfrm>
              <a:off x="5156466" y="1775540"/>
              <a:ext cx="2868348" cy="103188"/>
            </a:xfrm>
            <a:prstGeom prst="rect">
              <a:avLst/>
            </a:prstGeom>
            <a:grpFill/>
            <a:ln w="14288" cap="flat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Rectangle 29"/>
            <p:cNvSpPr>
              <a:spLocks noChangeArrowheads="1"/>
            </p:cNvSpPr>
            <p:nvPr/>
          </p:nvSpPr>
          <p:spPr bwMode="auto">
            <a:xfrm>
              <a:off x="5144976" y="1774632"/>
              <a:ext cx="45719" cy="1704531"/>
            </a:xfrm>
            <a:prstGeom prst="rect">
              <a:avLst/>
            </a:prstGeom>
            <a:grpFill/>
            <a:ln w="19050" cap="flat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144463" y="4618087"/>
            <a:ext cx="1680813" cy="2262254"/>
            <a:chOff x="2072151" y="2213278"/>
            <a:chExt cx="2041200" cy="2747310"/>
          </a:xfrm>
        </p:grpSpPr>
        <p:sp>
          <p:nvSpPr>
            <p:cNvPr id="21" name="Freeform 9"/>
            <p:cNvSpPr/>
            <p:nvPr/>
          </p:nvSpPr>
          <p:spPr bwMode="auto">
            <a:xfrm>
              <a:off x="2072783" y="2213278"/>
              <a:ext cx="2039937" cy="1716087"/>
            </a:xfrm>
            <a:custGeom>
              <a:avLst/>
              <a:gdLst>
                <a:gd name="T0" fmla="*/ 361 w 541"/>
                <a:gd name="T1" fmla="*/ 199 h 454"/>
                <a:gd name="T2" fmla="*/ 327 w 541"/>
                <a:gd name="T3" fmla="*/ 188 h 454"/>
                <a:gd name="T4" fmla="*/ 306 w 541"/>
                <a:gd name="T5" fmla="*/ 175 h 454"/>
                <a:gd name="T6" fmla="*/ 297 w 541"/>
                <a:gd name="T7" fmla="*/ 147 h 454"/>
                <a:gd name="T8" fmla="*/ 317 w 541"/>
                <a:gd name="T9" fmla="*/ 114 h 454"/>
                <a:gd name="T10" fmla="*/ 337 w 541"/>
                <a:gd name="T11" fmla="*/ 65 h 454"/>
                <a:gd name="T12" fmla="*/ 267 w 541"/>
                <a:gd name="T13" fmla="*/ 0 h 454"/>
                <a:gd name="T14" fmla="*/ 198 w 541"/>
                <a:gd name="T15" fmla="*/ 66 h 454"/>
                <a:gd name="T16" fmla="*/ 219 w 541"/>
                <a:gd name="T17" fmla="*/ 115 h 454"/>
                <a:gd name="T18" fmla="*/ 240 w 541"/>
                <a:gd name="T19" fmla="*/ 148 h 454"/>
                <a:gd name="T20" fmla="*/ 230 w 541"/>
                <a:gd name="T21" fmla="*/ 177 h 454"/>
                <a:gd name="T22" fmla="*/ 211 w 541"/>
                <a:gd name="T23" fmla="*/ 188 h 454"/>
                <a:gd name="T24" fmla="*/ 172 w 541"/>
                <a:gd name="T25" fmla="*/ 202 h 454"/>
                <a:gd name="T26" fmla="*/ 0 w 541"/>
                <a:gd name="T27" fmla="*/ 454 h 454"/>
                <a:gd name="T28" fmla="*/ 541 w 541"/>
                <a:gd name="T29" fmla="*/ 454 h 454"/>
                <a:gd name="T30" fmla="*/ 361 w 541"/>
                <a:gd name="T31" fmla="*/ 199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41" h="454">
                  <a:moveTo>
                    <a:pt x="361" y="199"/>
                  </a:moveTo>
                  <a:cubicBezTo>
                    <a:pt x="357" y="197"/>
                    <a:pt x="344" y="194"/>
                    <a:pt x="327" y="188"/>
                  </a:cubicBezTo>
                  <a:cubicBezTo>
                    <a:pt x="320" y="185"/>
                    <a:pt x="312" y="181"/>
                    <a:pt x="306" y="175"/>
                  </a:cubicBezTo>
                  <a:cubicBezTo>
                    <a:pt x="299" y="168"/>
                    <a:pt x="296" y="158"/>
                    <a:pt x="297" y="147"/>
                  </a:cubicBezTo>
                  <a:cubicBezTo>
                    <a:pt x="298" y="132"/>
                    <a:pt x="308" y="122"/>
                    <a:pt x="317" y="114"/>
                  </a:cubicBezTo>
                  <a:cubicBezTo>
                    <a:pt x="330" y="101"/>
                    <a:pt x="338" y="84"/>
                    <a:pt x="337" y="65"/>
                  </a:cubicBezTo>
                  <a:cubicBezTo>
                    <a:pt x="337" y="28"/>
                    <a:pt x="304" y="0"/>
                    <a:pt x="267" y="0"/>
                  </a:cubicBezTo>
                  <a:cubicBezTo>
                    <a:pt x="230" y="0"/>
                    <a:pt x="198" y="29"/>
                    <a:pt x="198" y="66"/>
                  </a:cubicBezTo>
                  <a:cubicBezTo>
                    <a:pt x="198" y="85"/>
                    <a:pt x="206" y="103"/>
                    <a:pt x="219" y="115"/>
                  </a:cubicBezTo>
                  <a:cubicBezTo>
                    <a:pt x="228" y="123"/>
                    <a:pt x="238" y="132"/>
                    <a:pt x="240" y="148"/>
                  </a:cubicBezTo>
                  <a:cubicBezTo>
                    <a:pt x="241" y="160"/>
                    <a:pt x="237" y="170"/>
                    <a:pt x="230" y="177"/>
                  </a:cubicBezTo>
                  <a:cubicBezTo>
                    <a:pt x="225" y="181"/>
                    <a:pt x="218" y="185"/>
                    <a:pt x="211" y="188"/>
                  </a:cubicBezTo>
                  <a:cubicBezTo>
                    <a:pt x="200" y="193"/>
                    <a:pt x="176" y="201"/>
                    <a:pt x="172" y="202"/>
                  </a:cubicBezTo>
                  <a:cubicBezTo>
                    <a:pt x="71" y="242"/>
                    <a:pt x="0" y="340"/>
                    <a:pt x="0" y="454"/>
                  </a:cubicBezTo>
                  <a:cubicBezTo>
                    <a:pt x="541" y="454"/>
                    <a:pt x="541" y="454"/>
                    <a:pt x="541" y="454"/>
                  </a:cubicBezTo>
                  <a:cubicBezTo>
                    <a:pt x="541" y="336"/>
                    <a:pt x="466" y="236"/>
                    <a:pt x="361" y="199"/>
                  </a:cubicBezTo>
                  <a:close/>
                </a:path>
              </a:pathLst>
            </a:custGeom>
            <a:solidFill>
              <a:srgbClr val="A113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2072151" y="2919388"/>
              <a:ext cx="2041200" cy="2041200"/>
            </a:xfrm>
            <a:prstGeom prst="ellipse">
              <a:avLst/>
            </a:prstGeom>
            <a:solidFill>
              <a:srgbClr val="A113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001913" y="2021000"/>
            <a:ext cx="4175502" cy="1704531"/>
            <a:chOff x="6179294" y="380442"/>
            <a:chExt cx="4175502" cy="1704531"/>
          </a:xfrm>
          <a:solidFill>
            <a:srgbClr val="A11318"/>
          </a:solidFill>
        </p:grpSpPr>
        <p:sp>
          <p:nvSpPr>
            <p:cNvPr id="24" name="Rectangle 25"/>
            <p:cNvSpPr>
              <a:spLocks noChangeArrowheads="1"/>
            </p:cNvSpPr>
            <p:nvPr/>
          </p:nvSpPr>
          <p:spPr bwMode="auto">
            <a:xfrm>
              <a:off x="6190783" y="381350"/>
              <a:ext cx="4164013" cy="103188"/>
            </a:xfrm>
            <a:prstGeom prst="rect">
              <a:avLst/>
            </a:prstGeom>
            <a:grpFill/>
            <a:ln w="14288" cap="flat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Rectangle 29"/>
            <p:cNvSpPr>
              <a:spLocks noChangeArrowheads="1"/>
            </p:cNvSpPr>
            <p:nvPr/>
          </p:nvSpPr>
          <p:spPr bwMode="auto">
            <a:xfrm>
              <a:off x="6179294" y="380442"/>
              <a:ext cx="45719" cy="1704531"/>
            </a:xfrm>
            <a:prstGeom prst="rect">
              <a:avLst/>
            </a:prstGeom>
            <a:grpFill/>
            <a:ln w="19050" cap="flat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6" name="Oval 33"/>
          <p:cNvSpPr>
            <a:spLocks noChangeArrowheads="1"/>
          </p:cNvSpPr>
          <p:nvPr/>
        </p:nvSpPr>
        <p:spPr bwMode="auto">
          <a:xfrm>
            <a:off x="2846481" y="4691345"/>
            <a:ext cx="267253" cy="269682"/>
          </a:xfrm>
          <a:prstGeom prst="ellipse">
            <a:avLst/>
          </a:prstGeom>
          <a:solidFill>
            <a:schemeClr val="bg1">
              <a:lumMod val="95000"/>
            </a:schemeClr>
          </a:solidFill>
          <a:ln w="14288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 rot="1030607">
            <a:off x="2747876" y="5352722"/>
            <a:ext cx="585788" cy="565150"/>
            <a:chOff x="0" y="11113"/>
            <a:chExt cx="585788" cy="565150"/>
          </a:xfrm>
        </p:grpSpPr>
        <p:sp>
          <p:nvSpPr>
            <p:cNvPr id="28" name="Freeform 108"/>
            <p:cNvSpPr/>
            <p:nvPr/>
          </p:nvSpPr>
          <p:spPr bwMode="auto">
            <a:xfrm>
              <a:off x="333375" y="11113"/>
              <a:ext cx="252413" cy="155575"/>
            </a:xfrm>
            <a:custGeom>
              <a:avLst/>
              <a:gdLst>
                <a:gd name="T0" fmla="*/ 3 w 66"/>
                <a:gd name="T1" fmla="*/ 13 h 41"/>
                <a:gd name="T2" fmla="*/ 35 w 66"/>
                <a:gd name="T3" fmla="*/ 17 h 41"/>
                <a:gd name="T4" fmla="*/ 56 w 66"/>
                <a:gd name="T5" fmla="*/ 41 h 41"/>
                <a:gd name="T6" fmla="*/ 66 w 66"/>
                <a:gd name="T7" fmla="*/ 38 h 41"/>
                <a:gd name="T8" fmla="*/ 40 w 66"/>
                <a:gd name="T9" fmla="*/ 8 h 41"/>
                <a:gd name="T10" fmla="*/ 0 w 66"/>
                <a:gd name="T11" fmla="*/ 3 h 41"/>
                <a:gd name="T12" fmla="*/ 3 w 66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41">
                  <a:moveTo>
                    <a:pt x="3" y="13"/>
                  </a:moveTo>
                  <a:cubicBezTo>
                    <a:pt x="14" y="11"/>
                    <a:pt x="25" y="12"/>
                    <a:pt x="35" y="17"/>
                  </a:cubicBezTo>
                  <a:cubicBezTo>
                    <a:pt x="44" y="22"/>
                    <a:pt x="52" y="31"/>
                    <a:pt x="56" y="41"/>
                  </a:cubicBezTo>
                  <a:cubicBezTo>
                    <a:pt x="57" y="41"/>
                    <a:pt x="65" y="39"/>
                    <a:pt x="66" y="38"/>
                  </a:cubicBezTo>
                  <a:cubicBezTo>
                    <a:pt x="61" y="25"/>
                    <a:pt x="52" y="14"/>
                    <a:pt x="40" y="8"/>
                  </a:cubicBezTo>
                  <a:cubicBezTo>
                    <a:pt x="27" y="1"/>
                    <a:pt x="13" y="0"/>
                    <a:pt x="0" y="3"/>
                  </a:cubicBezTo>
                  <a:cubicBezTo>
                    <a:pt x="0" y="4"/>
                    <a:pt x="3" y="12"/>
                    <a:pt x="3" y="13"/>
                  </a:cubicBezTo>
                  <a:close/>
                </a:path>
              </a:pathLst>
            </a:custGeom>
            <a:solidFill>
              <a:srgbClr val="FFFFFF"/>
            </a:solidFill>
            <a:ln w="15875" cap="flat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09"/>
            <p:cNvSpPr/>
            <p:nvPr/>
          </p:nvSpPr>
          <p:spPr bwMode="auto">
            <a:xfrm>
              <a:off x="355600" y="87313"/>
              <a:ext cx="149225" cy="103188"/>
            </a:xfrm>
            <a:custGeom>
              <a:avLst/>
              <a:gdLst>
                <a:gd name="T0" fmla="*/ 2 w 39"/>
                <a:gd name="T1" fmla="*/ 11 h 27"/>
                <a:gd name="T2" fmla="*/ 32 w 39"/>
                <a:gd name="T3" fmla="*/ 27 h 27"/>
                <a:gd name="T4" fmla="*/ 39 w 39"/>
                <a:gd name="T5" fmla="*/ 25 h 27"/>
                <a:gd name="T6" fmla="*/ 0 w 39"/>
                <a:gd name="T7" fmla="*/ 4 h 27"/>
                <a:gd name="T8" fmla="*/ 2 w 39"/>
                <a:gd name="T9" fmla="*/ 1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7">
                  <a:moveTo>
                    <a:pt x="2" y="11"/>
                  </a:moveTo>
                  <a:cubicBezTo>
                    <a:pt x="14" y="8"/>
                    <a:pt x="27" y="16"/>
                    <a:pt x="32" y="27"/>
                  </a:cubicBezTo>
                  <a:cubicBezTo>
                    <a:pt x="33" y="26"/>
                    <a:pt x="38" y="25"/>
                    <a:pt x="39" y="25"/>
                  </a:cubicBezTo>
                  <a:cubicBezTo>
                    <a:pt x="33" y="9"/>
                    <a:pt x="16" y="0"/>
                    <a:pt x="0" y="4"/>
                  </a:cubicBezTo>
                  <a:cubicBezTo>
                    <a:pt x="0" y="5"/>
                    <a:pt x="2" y="10"/>
                    <a:pt x="2" y="11"/>
                  </a:cubicBezTo>
                  <a:close/>
                </a:path>
              </a:pathLst>
            </a:custGeom>
            <a:solidFill>
              <a:srgbClr val="FFFFFF"/>
            </a:solidFill>
            <a:ln w="15875" cap="flat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110"/>
            <p:cNvSpPr>
              <a:spLocks noEditPoints="1"/>
            </p:cNvSpPr>
            <p:nvPr/>
          </p:nvSpPr>
          <p:spPr bwMode="auto">
            <a:xfrm>
              <a:off x="0" y="187325"/>
              <a:ext cx="496888" cy="388938"/>
            </a:xfrm>
            <a:custGeom>
              <a:avLst/>
              <a:gdLst>
                <a:gd name="T0" fmla="*/ 98 w 130"/>
                <a:gd name="T1" fmla="*/ 2 h 102"/>
                <a:gd name="T2" fmla="*/ 11 w 130"/>
                <a:gd name="T3" fmla="*/ 26 h 102"/>
                <a:gd name="T4" fmla="*/ 2 w 130"/>
                <a:gd name="T5" fmla="*/ 42 h 102"/>
                <a:gd name="T6" fmla="*/ 16 w 130"/>
                <a:gd name="T7" fmla="*/ 91 h 102"/>
                <a:gd name="T8" fmla="*/ 32 w 130"/>
                <a:gd name="T9" fmla="*/ 100 h 102"/>
                <a:gd name="T10" fmla="*/ 119 w 130"/>
                <a:gd name="T11" fmla="*/ 75 h 102"/>
                <a:gd name="T12" fmla="*/ 128 w 130"/>
                <a:gd name="T13" fmla="*/ 59 h 102"/>
                <a:gd name="T14" fmla="*/ 114 w 130"/>
                <a:gd name="T15" fmla="*/ 10 h 102"/>
                <a:gd name="T16" fmla="*/ 98 w 130"/>
                <a:gd name="T17" fmla="*/ 2 h 102"/>
                <a:gd name="T18" fmla="*/ 13 w 130"/>
                <a:gd name="T19" fmla="*/ 35 h 102"/>
                <a:gd name="T20" fmla="*/ 100 w 130"/>
                <a:gd name="T21" fmla="*/ 10 h 102"/>
                <a:gd name="T22" fmla="*/ 105 w 130"/>
                <a:gd name="T23" fmla="*/ 11 h 102"/>
                <a:gd name="T24" fmla="*/ 72 w 130"/>
                <a:gd name="T25" fmla="*/ 56 h 102"/>
                <a:gd name="T26" fmla="*/ 63 w 130"/>
                <a:gd name="T27" fmla="*/ 59 h 102"/>
                <a:gd name="T28" fmla="*/ 10 w 130"/>
                <a:gd name="T29" fmla="*/ 38 h 102"/>
                <a:gd name="T30" fmla="*/ 13 w 130"/>
                <a:gd name="T31" fmla="*/ 35 h 102"/>
                <a:gd name="T32" fmla="*/ 117 w 130"/>
                <a:gd name="T33" fmla="*/ 67 h 102"/>
                <a:gd name="T34" fmla="*/ 30 w 130"/>
                <a:gd name="T35" fmla="*/ 92 h 102"/>
                <a:gd name="T36" fmla="*/ 25 w 130"/>
                <a:gd name="T37" fmla="*/ 89 h 102"/>
                <a:gd name="T38" fmla="*/ 13 w 130"/>
                <a:gd name="T39" fmla="*/ 48 h 102"/>
                <a:gd name="T40" fmla="*/ 60 w 130"/>
                <a:gd name="T41" fmla="*/ 67 h 102"/>
                <a:gd name="T42" fmla="*/ 79 w 130"/>
                <a:gd name="T43" fmla="*/ 62 h 102"/>
                <a:gd name="T44" fmla="*/ 108 w 130"/>
                <a:gd name="T45" fmla="*/ 22 h 102"/>
                <a:gd name="T46" fmla="*/ 120 w 130"/>
                <a:gd name="T47" fmla="*/ 61 h 102"/>
                <a:gd name="T48" fmla="*/ 117 w 130"/>
                <a:gd name="T49" fmla="*/ 67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0" h="102">
                  <a:moveTo>
                    <a:pt x="98" y="2"/>
                  </a:moveTo>
                  <a:cubicBezTo>
                    <a:pt x="11" y="26"/>
                    <a:pt x="11" y="26"/>
                    <a:pt x="11" y="26"/>
                  </a:cubicBezTo>
                  <a:cubicBezTo>
                    <a:pt x="4" y="28"/>
                    <a:pt x="0" y="36"/>
                    <a:pt x="2" y="42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8" y="98"/>
                    <a:pt x="25" y="102"/>
                    <a:pt x="32" y="100"/>
                  </a:cubicBezTo>
                  <a:cubicBezTo>
                    <a:pt x="119" y="75"/>
                    <a:pt x="119" y="75"/>
                    <a:pt x="119" y="75"/>
                  </a:cubicBezTo>
                  <a:cubicBezTo>
                    <a:pt x="126" y="73"/>
                    <a:pt x="130" y="66"/>
                    <a:pt x="128" y="59"/>
                  </a:cubicBezTo>
                  <a:cubicBezTo>
                    <a:pt x="114" y="10"/>
                    <a:pt x="114" y="10"/>
                    <a:pt x="114" y="10"/>
                  </a:cubicBezTo>
                  <a:cubicBezTo>
                    <a:pt x="112" y="4"/>
                    <a:pt x="105" y="0"/>
                    <a:pt x="98" y="2"/>
                  </a:cubicBezTo>
                  <a:close/>
                  <a:moveTo>
                    <a:pt x="13" y="35"/>
                  </a:moveTo>
                  <a:cubicBezTo>
                    <a:pt x="100" y="10"/>
                    <a:pt x="100" y="10"/>
                    <a:pt x="100" y="10"/>
                  </a:cubicBezTo>
                  <a:cubicBezTo>
                    <a:pt x="102" y="9"/>
                    <a:pt x="104" y="10"/>
                    <a:pt x="105" y="11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70" y="59"/>
                    <a:pt x="66" y="60"/>
                    <a:pt x="63" y="59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1" y="36"/>
                    <a:pt x="12" y="35"/>
                    <a:pt x="13" y="35"/>
                  </a:cubicBezTo>
                  <a:close/>
                  <a:moveTo>
                    <a:pt x="117" y="67"/>
                  </a:moveTo>
                  <a:cubicBezTo>
                    <a:pt x="30" y="92"/>
                    <a:pt x="30" y="92"/>
                    <a:pt x="30" y="92"/>
                  </a:cubicBezTo>
                  <a:cubicBezTo>
                    <a:pt x="28" y="92"/>
                    <a:pt x="25" y="91"/>
                    <a:pt x="25" y="89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60" y="67"/>
                    <a:pt x="60" y="67"/>
                    <a:pt x="60" y="67"/>
                  </a:cubicBezTo>
                  <a:cubicBezTo>
                    <a:pt x="66" y="70"/>
                    <a:pt x="75" y="67"/>
                    <a:pt x="79" y="6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20" y="61"/>
                    <a:pt x="120" y="61"/>
                    <a:pt x="120" y="61"/>
                  </a:cubicBezTo>
                  <a:cubicBezTo>
                    <a:pt x="120" y="64"/>
                    <a:pt x="119" y="66"/>
                    <a:pt x="117" y="67"/>
                  </a:cubicBezTo>
                  <a:close/>
                </a:path>
              </a:pathLst>
            </a:custGeom>
            <a:solidFill>
              <a:srgbClr val="FFFFFF"/>
            </a:solidFill>
            <a:ln w="15875" cap="flat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1" name="Freeform 21"/>
          <p:cNvSpPr/>
          <p:nvPr/>
        </p:nvSpPr>
        <p:spPr bwMode="auto">
          <a:xfrm>
            <a:off x="2195445" y="6001885"/>
            <a:ext cx="1578849" cy="792496"/>
          </a:xfrm>
          <a:custGeom>
            <a:avLst/>
            <a:gdLst>
              <a:gd name="T0" fmla="*/ 0 w 541"/>
              <a:gd name="T1" fmla="*/ 0 h 270"/>
              <a:gd name="T2" fmla="*/ 270 w 541"/>
              <a:gd name="T3" fmla="*/ 270 h 270"/>
              <a:gd name="T4" fmla="*/ 541 w 541"/>
              <a:gd name="T5" fmla="*/ 0 h 270"/>
              <a:gd name="T6" fmla="*/ 0 w 541"/>
              <a:gd name="T7" fmla="*/ 0 h 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41" h="270">
                <a:moveTo>
                  <a:pt x="0" y="0"/>
                </a:moveTo>
                <a:cubicBezTo>
                  <a:pt x="0" y="149"/>
                  <a:pt x="121" y="270"/>
                  <a:pt x="270" y="270"/>
                </a:cubicBezTo>
                <a:cubicBezTo>
                  <a:pt x="420" y="270"/>
                  <a:pt x="541" y="149"/>
                  <a:pt x="541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2265680" y="5989955"/>
            <a:ext cx="141351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14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No clear demand fluctuations</a:t>
            </a:r>
            <a:endParaRPr lang="en-US" altLang="en-US" sz="14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+mn-ea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3075251" y="3424083"/>
            <a:ext cx="85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spc="300" dirty="0" smtClean="0">
                <a:solidFill>
                  <a:srgbClr val="A11318"/>
                </a:solidFill>
                <a:latin typeface="MStiffHei HKS UltraBold" panose="00000900000000000000" pitchFamily="2" charset="-120"/>
                <a:ea typeface="MStiffHei HKS UltraBold" panose="00000900000000000000" pitchFamily="2" charset="-120"/>
              </a:rPr>
              <a:t>01</a:t>
            </a:r>
            <a:endParaRPr lang="en-US" altLang="zh-CN" sz="3200" spc="300" dirty="0" smtClean="0">
              <a:solidFill>
                <a:srgbClr val="A11318"/>
              </a:solidFill>
              <a:latin typeface="MStiffHei HKS UltraBold" panose="00000900000000000000" pitchFamily="2" charset="-120"/>
              <a:ea typeface="MStiffHei HKS UltraBold" panose="00000900000000000000" pitchFamily="2" charset="-12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058152" y="3844395"/>
            <a:ext cx="8027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STEP</a:t>
            </a:r>
            <a:endParaRPr lang="en-US" altLang="zh-CN" sz="20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267616" y="2755862"/>
            <a:ext cx="85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spc="300" dirty="0" smtClean="0">
                <a:solidFill>
                  <a:srgbClr val="A11318"/>
                </a:solidFill>
                <a:latin typeface="MStiffHei HKS UltraBold" panose="00000900000000000000" pitchFamily="2" charset="-120"/>
                <a:ea typeface="MStiffHei HKS UltraBold" panose="00000900000000000000" pitchFamily="2" charset="-120"/>
              </a:rPr>
              <a:t>02</a:t>
            </a:r>
            <a:endParaRPr lang="en-US" altLang="zh-CN" sz="3200" spc="300" dirty="0" smtClean="0">
              <a:solidFill>
                <a:srgbClr val="A11318"/>
              </a:solidFill>
              <a:latin typeface="MStiffHei HKS UltraBold" panose="00000900000000000000" pitchFamily="2" charset="-120"/>
              <a:ea typeface="MStiffHei HKS UltraBold" panose="00000900000000000000" pitchFamily="2" charset="-12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250517" y="3176174"/>
            <a:ext cx="8027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STEP</a:t>
            </a:r>
            <a:endParaRPr lang="en-US" altLang="zh-CN" sz="20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8114182" y="2087673"/>
            <a:ext cx="85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spc="300" dirty="0" smtClean="0">
                <a:solidFill>
                  <a:srgbClr val="A11318"/>
                </a:solidFill>
                <a:latin typeface="MStiffHei HKS UltraBold" panose="00000900000000000000" pitchFamily="2" charset="-120"/>
                <a:ea typeface="MStiffHei HKS UltraBold" panose="00000900000000000000" pitchFamily="2" charset="-120"/>
              </a:rPr>
              <a:t>03</a:t>
            </a:r>
            <a:endParaRPr lang="en-US" altLang="zh-CN" sz="3200" spc="300" dirty="0" smtClean="0">
              <a:solidFill>
                <a:srgbClr val="A11318"/>
              </a:solidFill>
              <a:latin typeface="MStiffHei HKS UltraBold" panose="00000900000000000000" pitchFamily="2" charset="-120"/>
              <a:ea typeface="MStiffHei HKS UltraBold" panose="00000900000000000000" pitchFamily="2" charset="-120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097083" y="2507985"/>
            <a:ext cx="8027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STEP</a:t>
            </a:r>
            <a:endParaRPr lang="en-US" altLang="zh-CN" sz="20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7967832" y="1062784"/>
            <a:ext cx="1046162" cy="908051"/>
            <a:chOff x="-36512" y="6350"/>
            <a:chExt cx="1046162" cy="908051"/>
          </a:xfrm>
          <a:solidFill>
            <a:srgbClr val="A11318"/>
          </a:solidFill>
        </p:grpSpPr>
        <p:sp>
          <p:nvSpPr>
            <p:cNvPr id="43" name="Freeform 148"/>
            <p:cNvSpPr/>
            <p:nvPr/>
          </p:nvSpPr>
          <p:spPr bwMode="auto">
            <a:xfrm>
              <a:off x="160338" y="6350"/>
              <a:ext cx="649287" cy="842963"/>
            </a:xfrm>
            <a:custGeom>
              <a:avLst/>
              <a:gdLst>
                <a:gd name="T0" fmla="*/ 85 w 171"/>
                <a:gd name="T1" fmla="*/ 0 h 222"/>
                <a:gd name="T2" fmla="*/ 18 w 171"/>
                <a:gd name="T3" fmla="*/ 0 h 222"/>
                <a:gd name="T4" fmla="*/ 26 w 171"/>
                <a:gd name="T5" fmla="*/ 111 h 222"/>
                <a:gd name="T6" fmla="*/ 47 w 171"/>
                <a:gd name="T7" fmla="*/ 146 h 222"/>
                <a:gd name="T8" fmla="*/ 71 w 171"/>
                <a:gd name="T9" fmla="*/ 180 h 222"/>
                <a:gd name="T10" fmla="*/ 62 w 171"/>
                <a:gd name="T11" fmla="*/ 201 h 222"/>
                <a:gd name="T12" fmla="*/ 28 w 171"/>
                <a:gd name="T13" fmla="*/ 212 h 222"/>
                <a:gd name="T14" fmla="*/ 28 w 171"/>
                <a:gd name="T15" fmla="*/ 222 h 222"/>
                <a:gd name="T16" fmla="*/ 85 w 171"/>
                <a:gd name="T17" fmla="*/ 222 h 222"/>
                <a:gd name="T18" fmla="*/ 86 w 171"/>
                <a:gd name="T19" fmla="*/ 222 h 222"/>
                <a:gd name="T20" fmla="*/ 143 w 171"/>
                <a:gd name="T21" fmla="*/ 222 h 222"/>
                <a:gd name="T22" fmla="*/ 143 w 171"/>
                <a:gd name="T23" fmla="*/ 212 h 222"/>
                <a:gd name="T24" fmla="*/ 109 w 171"/>
                <a:gd name="T25" fmla="*/ 201 h 222"/>
                <a:gd name="T26" fmla="*/ 100 w 171"/>
                <a:gd name="T27" fmla="*/ 180 h 222"/>
                <a:gd name="T28" fmla="*/ 124 w 171"/>
                <a:gd name="T29" fmla="*/ 146 h 222"/>
                <a:gd name="T30" fmla="*/ 145 w 171"/>
                <a:gd name="T31" fmla="*/ 111 h 222"/>
                <a:gd name="T32" fmla="*/ 153 w 171"/>
                <a:gd name="T33" fmla="*/ 0 h 222"/>
                <a:gd name="T34" fmla="*/ 85 w 171"/>
                <a:gd name="T35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1" h="222">
                  <a:moveTo>
                    <a:pt x="85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0" y="61"/>
                    <a:pt x="26" y="111"/>
                  </a:cubicBezTo>
                  <a:cubicBezTo>
                    <a:pt x="33" y="125"/>
                    <a:pt x="41" y="137"/>
                    <a:pt x="47" y="146"/>
                  </a:cubicBezTo>
                  <a:cubicBezTo>
                    <a:pt x="57" y="159"/>
                    <a:pt x="68" y="173"/>
                    <a:pt x="71" y="180"/>
                  </a:cubicBezTo>
                  <a:cubicBezTo>
                    <a:pt x="73" y="188"/>
                    <a:pt x="73" y="197"/>
                    <a:pt x="62" y="201"/>
                  </a:cubicBezTo>
                  <a:cubicBezTo>
                    <a:pt x="39" y="211"/>
                    <a:pt x="28" y="212"/>
                    <a:pt x="28" y="212"/>
                  </a:cubicBezTo>
                  <a:cubicBezTo>
                    <a:pt x="28" y="222"/>
                    <a:pt x="28" y="222"/>
                    <a:pt x="28" y="222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86" y="222"/>
                    <a:pt x="86" y="222"/>
                    <a:pt x="86" y="222"/>
                  </a:cubicBezTo>
                  <a:cubicBezTo>
                    <a:pt x="143" y="222"/>
                    <a:pt x="143" y="222"/>
                    <a:pt x="143" y="222"/>
                  </a:cubicBezTo>
                  <a:cubicBezTo>
                    <a:pt x="143" y="212"/>
                    <a:pt x="143" y="212"/>
                    <a:pt x="143" y="212"/>
                  </a:cubicBezTo>
                  <a:cubicBezTo>
                    <a:pt x="143" y="212"/>
                    <a:pt x="132" y="211"/>
                    <a:pt x="109" y="201"/>
                  </a:cubicBezTo>
                  <a:cubicBezTo>
                    <a:pt x="98" y="197"/>
                    <a:pt x="98" y="188"/>
                    <a:pt x="100" y="180"/>
                  </a:cubicBezTo>
                  <a:cubicBezTo>
                    <a:pt x="103" y="173"/>
                    <a:pt x="115" y="159"/>
                    <a:pt x="124" y="146"/>
                  </a:cubicBezTo>
                  <a:cubicBezTo>
                    <a:pt x="130" y="137"/>
                    <a:pt x="138" y="125"/>
                    <a:pt x="145" y="111"/>
                  </a:cubicBezTo>
                  <a:cubicBezTo>
                    <a:pt x="171" y="61"/>
                    <a:pt x="153" y="0"/>
                    <a:pt x="153" y="0"/>
                  </a:cubicBezTo>
                  <a:lnTo>
                    <a:pt x="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49"/>
            <p:cNvSpPr/>
            <p:nvPr/>
          </p:nvSpPr>
          <p:spPr bwMode="auto">
            <a:xfrm>
              <a:off x="220663" y="849313"/>
              <a:ext cx="527050" cy="65088"/>
            </a:xfrm>
            <a:custGeom>
              <a:avLst/>
              <a:gdLst>
                <a:gd name="T0" fmla="*/ 0 w 332"/>
                <a:gd name="T1" fmla="*/ 41 h 41"/>
                <a:gd name="T2" fmla="*/ 165 w 332"/>
                <a:gd name="T3" fmla="*/ 41 h 41"/>
                <a:gd name="T4" fmla="*/ 332 w 332"/>
                <a:gd name="T5" fmla="*/ 41 h 41"/>
                <a:gd name="T6" fmla="*/ 332 w 332"/>
                <a:gd name="T7" fmla="*/ 0 h 41"/>
                <a:gd name="T8" fmla="*/ 0 w 332"/>
                <a:gd name="T9" fmla="*/ 0 h 41"/>
                <a:gd name="T10" fmla="*/ 0 w 332"/>
                <a:gd name="T11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2" h="41">
                  <a:moveTo>
                    <a:pt x="0" y="41"/>
                  </a:moveTo>
                  <a:lnTo>
                    <a:pt x="165" y="41"/>
                  </a:lnTo>
                  <a:lnTo>
                    <a:pt x="332" y="41"/>
                  </a:lnTo>
                  <a:lnTo>
                    <a:pt x="332" y="0"/>
                  </a:lnTo>
                  <a:lnTo>
                    <a:pt x="0" y="0"/>
                  </a:lnTo>
                  <a:lnTo>
                    <a:pt x="0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50"/>
            <p:cNvSpPr/>
            <p:nvPr/>
          </p:nvSpPr>
          <p:spPr bwMode="auto">
            <a:xfrm>
              <a:off x="630238" y="22225"/>
              <a:ext cx="379412" cy="539750"/>
            </a:xfrm>
            <a:custGeom>
              <a:avLst/>
              <a:gdLst>
                <a:gd name="T0" fmla="*/ 0 w 100"/>
                <a:gd name="T1" fmla="*/ 142 h 142"/>
                <a:gd name="T2" fmla="*/ 0 w 100"/>
                <a:gd name="T3" fmla="*/ 142 h 142"/>
                <a:gd name="T4" fmla="*/ 53 w 100"/>
                <a:gd name="T5" fmla="*/ 106 h 142"/>
                <a:gd name="T6" fmla="*/ 78 w 100"/>
                <a:gd name="T7" fmla="*/ 17 h 142"/>
                <a:gd name="T8" fmla="*/ 33 w 100"/>
                <a:gd name="T9" fmla="*/ 16 h 142"/>
                <a:gd name="T10" fmla="*/ 35 w 100"/>
                <a:gd name="T11" fmla="*/ 35 h 142"/>
                <a:gd name="T12" fmla="*/ 69 w 100"/>
                <a:gd name="T13" fmla="*/ 36 h 142"/>
                <a:gd name="T14" fmla="*/ 47 w 100"/>
                <a:gd name="T15" fmla="*/ 94 h 142"/>
                <a:gd name="T16" fmla="*/ 12 w 100"/>
                <a:gd name="T17" fmla="*/ 123 h 142"/>
                <a:gd name="T18" fmla="*/ 0 w 100"/>
                <a:gd name="T19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142">
                  <a:moveTo>
                    <a:pt x="0" y="142"/>
                  </a:moveTo>
                  <a:cubicBezTo>
                    <a:pt x="0" y="142"/>
                    <a:pt x="0" y="142"/>
                    <a:pt x="0" y="142"/>
                  </a:cubicBezTo>
                  <a:cubicBezTo>
                    <a:pt x="12" y="136"/>
                    <a:pt x="33" y="123"/>
                    <a:pt x="53" y="106"/>
                  </a:cubicBezTo>
                  <a:cubicBezTo>
                    <a:pt x="85" y="78"/>
                    <a:pt x="100" y="37"/>
                    <a:pt x="78" y="17"/>
                  </a:cubicBezTo>
                  <a:cubicBezTo>
                    <a:pt x="61" y="0"/>
                    <a:pt x="43" y="9"/>
                    <a:pt x="33" y="16"/>
                  </a:cubicBezTo>
                  <a:cubicBezTo>
                    <a:pt x="34" y="22"/>
                    <a:pt x="35" y="28"/>
                    <a:pt x="35" y="35"/>
                  </a:cubicBezTo>
                  <a:cubicBezTo>
                    <a:pt x="46" y="27"/>
                    <a:pt x="64" y="22"/>
                    <a:pt x="69" y="36"/>
                  </a:cubicBezTo>
                  <a:cubicBezTo>
                    <a:pt x="75" y="53"/>
                    <a:pt x="63" y="77"/>
                    <a:pt x="47" y="94"/>
                  </a:cubicBezTo>
                  <a:cubicBezTo>
                    <a:pt x="36" y="106"/>
                    <a:pt x="22" y="116"/>
                    <a:pt x="12" y="123"/>
                  </a:cubicBezTo>
                  <a:cubicBezTo>
                    <a:pt x="8" y="130"/>
                    <a:pt x="4" y="136"/>
                    <a:pt x="0" y="1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51"/>
            <p:cNvSpPr/>
            <p:nvPr/>
          </p:nvSpPr>
          <p:spPr bwMode="auto">
            <a:xfrm>
              <a:off x="630238" y="22225"/>
              <a:ext cx="379412" cy="539750"/>
            </a:xfrm>
            <a:custGeom>
              <a:avLst/>
              <a:gdLst>
                <a:gd name="T0" fmla="*/ 0 w 100"/>
                <a:gd name="T1" fmla="*/ 142 h 142"/>
                <a:gd name="T2" fmla="*/ 0 w 100"/>
                <a:gd name="T3" fmla="*/ 142 h 142"/>
                <a:gd name="T4" fmla="*/ 53 w 100"/>
                <a:gd name="T5" fmla="*/ 106 h 142"/>
                <a:gd name="T6" fmla="*/ 78 w 100"/>
                <a:gd name="T7" fmla="*/ 17 h 142"/>
                <a:gd name="T8" fmla="*/ 33 w 100"/>
                <a:gd name="T9" fmla="*/ 16 h 142"/>
                <a:gd name="T10" fmla="*/ 35 w 100"/>
                <a:gd name="T11" fmla="*/ 35 h 142"/>
                <a:gd name="T12" fmla="*/ 69 w 100"/>
                <a:gd name="T13" fmla="*/ 36 h 142"/>
                <a:gd name="T14" fmla="*/ 47 w 100"/>
                <a:gd name="T15" fmla="*/ 94 h 142"/>
                <a:gd name="T16" fmla="*/ 12 w 100"/>
                <a:gd name="T17" fmla="*/ 123 h 142"/>
                <a:gd name="T18" fmla="*/ 0 w 100"/>
                <a:gd name="T19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142">
                  <a:moveTo>
                    <a:pt x="0" y="142"/>
                  </a:moveTo>
                  <a:cubicBezTo>
                    <a:pt x="0" y="142"/>
                    <a:pt x="0" y="142"/>
                    <a:pt x="0" y="142"/>
                  </a:cubicBezTo>
                  <a:cubicBezTo>
                    <a:pt x="12" y="136"/>
                    <a:pt x="33" y="123"/>
                    <a:pt x="53" y="106"/>
                  </a:cubicBezTo>
                  <a:cubicBezTo>
                    <a:pt x="85" y="78"/>
                    <a:pt x="100" y="37"/>
                    <a:pt x="78" y="17"/>
                  </a:cubicBezTo>
                  <a:cubicBezTo>
                    <a:pt x="61" y="0"/>
                    <a:pt x="43" y="9"/>
                    <a:pt x="33" y="16"/>
                  </a:cubicBezTo>
                  <a:cubicBezTo>
                    <a:pt x="34" y="22"/>
                    <a:pt x="35" y="28"/>
                    <a:pt x="35" y="35"/>
                  </a:cubicBezTo>
                  <a:cubicBezTo>
                    <a:pt x="46" y="27"/>
                    <a:pt x="64" y="22"/>
                    <a:pt x="69" y="36"/>
                  </a:cubicBezTo>
                  <a:cubicBezTo>
                    <a:pt x="75" y="53"/>
                    <a:pt x="63" y="77"/>
                    <a:pt x="47" y="94"/>
                  </a:cubicBezTo>
                  <a:cubicBezTo>
                    <a:pt x="36" y="106"/>
                    <a:pt x="22" y="116"/>
                    <a:pt x="12" y="123"/>
                  </a:cubicBezTo>
                  <a:cubicBezTo>
                    <a:pt x="8" y="130"/>
                    <a:pt x="4" y="136"/>
                    <a:pt x="0" y="1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52"/>
            <p:cNvSpPr/>
            <p:nvPr/>
          </p:nvSpPr>
          <p:spPr bwMode="auto">
            <a:xfrm>
              <a:off x="668338" y="93663"/>
              <a:ext cx="261937" cy="411163"/>
            </a:xfrm>
            <a:custGeom>
              <a:avLst/>
              <a:gdLst>
                <a:gd name="T0" fmla="*/ 38 w 69"/>
                <a:gd name="T1" fmla="*/ 78 h 108"/>
                <a:gd name="T2" fmla="*/ 62 w 69"/>
                <a:gd name="T3" fmla="*/ 14 h 108"/>
                <a:gd name="T4" fmla="*/ 25 w 69"/>
                <a:gd name="T5" fmla="*/ 13 h 108"/>
                <a:gd name="T6" fmla="*/ 25 w 69"/>
                <a:gd name="T7" fmla="*/ 16 h 108"/>
                <a:gd name="T8" fmla="*/ 59 w 69"/>
                <a:gd name="T9" fmla="*/ 17 h 108"/>
                <a:gd name="T10" fmla="*/ 37 w 69"/>
                <a:gd name="T11" fmla="*/ 75 h 108"/>
                <a:gd name="T12" fmla="*/ 2 w 69"/>
                <a:gd name="T13" fmla="*/ 104 h 108"/>
                <a:gd name="T14" fmla="*/ 0 w 69"/>
                <a:gd name="T15" fmla="*/ 108 h 108"/>
                <a:gd name="T16" fmla="*/ 38 w 69"/>
                <a:gd name="T17" fmla="*/ 7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108">
                  <a:moveTo>
                    <a:pt x="38" y="78"/>
                  </a:moveTo>
                  <a:cubicBezTo>
                    <a:pt x="61" y="53"/>
                    <a:pt x="69" y="31"/>
                    <a:pt x="62" y="14"/>
                  </a:cubicBezTo>
                  <a:cubicBezTo>
                    <a:pt x="57" y="0"/>
                    <a:pt x="38" y="1"/>
                    <a:pt x="25" y="13"/>
                  </a:cubicBezTo>
                  <a:cubicBezTo>
                    <a:pt x="25" y="14"/>
                    <a:pt x="25" y="15"/>
                    <a:pt x="25" y="16"/>
                  </a:cubicBezTo>
                  <a:cubicBezTo>
                    <a:pt x="36" y="8"/>
                    <a:pt x="54" y="3"/>
                    <a:pt x="59" y="17"/>
                  </a:cubicBezTo>
                  <a:cubicBezTo>
                    <a:pt x="65" y="34"/>
                    <a:pt x="53" y="58"/>
                    <a:pt x="37" y="75"/>
                  </a:cubicBezTo>
                  <a:cubicBezTo>
                    <a:pt x="26" y="87"/>
                    <a:pt x="12" y="97"/>
                    <a:pt x="2" y="104"/>
                  </a:cubicBezTo>
                  <a:cubicBezTo>
                    <a:pt x="1" y="105"/>
                    <a:pt x="1" y="107"/>
                    <a:pt x="0" y="108"/>
                  </a:cubicBezTo>
                  <a:cubicBezTo>
                    <a:pt x="13" y="100"/>
                    <a:pt x="28" y="89"/>
                    <a:pt x="38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53"/>
            <p:cNvSpPr/>
            <p:nvPr/>
          </p:nvSpPr>
          <p:spPr bwMode="auto">
            <a:xfrm>
              <a:off x="-36512" y="22225"/>
              <a:ext cx="379412" cy="539750"/>
            </a:xfrm>
            <a:custGeom>
              <a:avLst/>
              <a:gdLst>
                <a:gd name="T0" fmla="*/ 87 w 100"/>
                <a:gd name="T1" fmla="*/ 123 h 142"/>
                <a:gd name="T2" fmla="*/ 53 w 100"/>
                <a:gd name="T3" fmla="*/ 94 h 142"/>
                <a:gd name="T4" fmla="*/ 30 w 100"/>
                <a:gd name="T5" fmla="*/ 36 h 142"/>
                <a:gd name="T6" fmla="*/ 65 w 100"/>
                <a:gd name="T7" fmla="*/ 35 h 142"/>
                <a:gd name="T8" fmla="*/ 67 w 100"/>
                <a:gd name="T9" fmla="*/ 16 h 142"/>
                <a:gd name="T10" fmla="*/ 21 w 100"/>
                <a:gd name="T11" fmla="*/ 17 h 142"/>
                <a:gd name="T12" fmla="*/ 46 w 100"/>
                <a:gd name="T13" fmla="*/ 106 h 142"/>
                <a:gd name="T14" fmla="*/ 100 w 100"/>
                <a:gd name="T15" fmla="*/ 142 h 142"/>
                <a:gd name="T16" fmla="*/ 100 w 100"/>
                <a:gd name="T17" fmla="*/ 142 h 142"/>
                <a:gd name="T18" fmla="*/ 87 w 100"/>
                <a:gd name="T19" fmla="*/ 12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142">
                  <a:moveTo>
                    <a:pt x="87" y="123"/>
                  </a:moveTo>
                  <a:cubicBezTo>
                    <a:pt x="77" y="116"/>
                    <a:pt x="64" y="106"/>
                    <a:pt x="53" y="94"/>
                  </a:cubicBezTo>
                  <a:cubicBezTo>
                    <a:pt x="37" y="77"/>
                    <a:pt x="25" y="53"/>
                    <a:pt x="30" y="36"/>
                  </a:cubicBezTo>
                  <a:cubicBezTo>
                    <a:pt x="35" y="22"/>
                    <a:pt x="54" y="27"/>
                    <a:pt x="65" y="35"/>
                  </a:cubicBezTo>
                  <a:cubicBezTo>
                    <a:pt x="65" y="28"/>
                    <a:pt x="66" y="22"/>
                    <a:pt x="67" y="16"/>
                  </a:cubicBezTo>
                  <a:cubicBezTo>
                    <a:pt x="57" y="9"/>
                    <a:pt x="38" y="0"/>
                    <a:pt x="21" y="17"/>
                  </a:cubicBezTo>
                  <a:cubicBezTo>
                    <a:pt x="0" y="37"/>
                    <a:pt x="15" y="78"/>
                    <a:pt x="46" y="106"/>
                  </a:cubicBezTo>
                  <a:cubicBezTo>
                    <a:pt x="66" y="123"/>
                    <a:pt x="88" y="136"/>
                    <a:pt x="100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96" y="136"/>
                    <a:pt x="92" y="130"/>
                    <a:pt x="87" y="1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54"/>
            <p:cNvSpPr/>
            <p:nvPr/>
          </p:nvSpPr>
          <p:spPr bwMode="auto">
            <a:xfrm>
              <a:off x="42863" y="93663"/>
              <a:ext cx="261937" cy="411163"/>
            </a:xfrm>
            <a:custGeom>
              <a:avLst/>
              <a:gdLst>
                <a:gd name="T0" fmla="*/ 30 w 69"/>
                <a:gd name="T1" fmla="*/ 78 h 108"/>
                <a:gd name="T2" fmla="*/ 6 w 69"/>
                <a:gd name="T3" fmla="*/ 14 h 108"/>
                <a:gd name="T4" fmla="*/ 44 w 69"/>
                <a:gd name="T5" fmla="*/ 13 h 108"/>
                <a:gd name="T6" fmla="*/ 44 w 69"/>
                <a:gd name="T7" fmla="*/ 16 h 108"/>
                <a:gd name="T8" fmla="*/ 9 w 69"/>
                <a:gd name="T9" fmla="*/ 17 h 108"/>
                <a:gd name="T10" fmla="*/ 32 w 69"/>
                <a:gd name="T11" fmla="*/ 75 h 108"/>
                <a:gd name="T12" fmla="*/ 66 w 69"/>
                <a:gd name="T13" fmla="*/ 104 h 108"/>
                <a:gd name="T14" fmla="*/ 69 w 69"/>
                <a:gd name="T15" fmla="*/ 108 h 108"/>
                <a:gd name="T16" fmla="*/ 30 w 69"/>
                <a:gd name="T17" fmla="*/ 7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108">
                  <a:moveTo>
                    <a:pt x="30" y="78"/>
                  </a:moveTo>
                  <a:cubicBezTo>
                    <a:pt x="8" y="53"/>
                    <a:pt x="0" y="31"/>
                    <a:pt x="6" y="14"/>
                  </a:cubicBezTo>
                  <a:cubicBezTo>
                    <a:pt x="12" y="0"/>
                    <a:pt x="31" y="1"/>
                    <a:pt x="44" y="13"/>
                  </a:cubicBezTo>
                  <a:cubicBezTo>
                    <a:pt x="44" y="14"/>
                    <a:pt x="44" y="15"/>
                    <a:pt x="44" y="16"/>
                  </a:cubicBezTo>
                  <a:cubicBezTo>
                    <a:pt x="33" y="8"/>
                    <a:pt x="14" y="3"/>
                    <a:pt x="9" y="17"/>
                  </a:cubicBezTo>
                  <a:cubicBezTo>
                    <a:pt x="4" y="34"/>
                    <a:pt x="16" y="58"/>
                    <a:pt x="32" y="75"/>
                  </a:cubicBezTo>
                  <a:cubicBezTo>
                    <a:pt x="43" y="87"/>
                    <a:pt x="56" y="97"/>
                    <a:pt x="66" y="104"/>
                  </a:cubicBezTo>
                  <a:cubicBezTo>
                    <a:pt x="67" y="105"/>
                    <a:pt x="68" y="107"/>
                    <a:pt x="69" y="108"/>
                  </a:cubicBezTo>
                  <a:cubicBezTo>
                    <a:pt x="56" y="100"/>
                    <a:pt x="41" y="89"/>
                    <a:pt x="30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Rectangle 155"/>
            <p:cNvSpPr>
              <a:spLocks noChangeArrowheads="1"/>
            </p:cNvSpPr>
            <p:nvPr/>
          </p:nvSpPr>
          <p:spPr bwMode="auto">
            <a:xfrm>
              <a:off x="220663" y="849313"/>
              <a:ext cx="261937" cy="650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56"/>
            <p:cNvSpPr/>
            <p:nvPr/>
          </p:nvSpPr>
          <p:spPr bwMode="auto">
            <a:xfrm>
              <a:off x="160338" y="6350"/>
              <a:ext cx="322262" cy="842963"/>
            </a:xfrm>
            <a:custGeom>
              <a:avLst/>
              <a:gdLst>
                <a:gd name="T0" fmla="*/ 47 w 85"/>
                <a:gd name="T1" fmla="*/ 146 h 222"/>
                <a:gd name="T2" fmla="*/ 26 w 85"/>
                <a:gd name="T3" fmla="*/ 111 h 222"/>
                <a:gd name="T4" fmla="*/ 18 w 85"/>
                <a:gd name="T5" fmla="*/ 0 h 222"/>
                <a:gd name="T6" fmla="*/ 85 w 85"/>
                <a:gd name="T7" fmla="*/ 0 h 222"/>
                <a:gd name="T8" fmla="*/ 85 w 85"/>
                <a:gd name="T9" fmla="*/ 222 h 222"/>
                <a:gd name="T10" fmla="*/ 28 w 85"/>
                <a:gd name="T11" fmla="*/ 222 h 222"/>
                <a:gd name="T12" fmla="*/ 28 w 85"/>
                <a:gd name="T13" fmla="*/ 212 h 222"/>
                <a:gd name="T14" fmla="*/ 62 w 85"/>
                <a:gd name="T15" fmla="*/ 201 h 222"/>
                <a:gd name="T16" fmla="*/ 71 w 85"/>
                <a:gd name="T17" fmla="*/ 180 h 222"/>
                <a:gd name="T18" fmla="*/ 47 w 85"/>
                <a:gd name="T19" fmla="*/ 146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222">
                  <a:moveTo>
                    <a:pt x="47" y="146"/>
                  </a:moveTo>
                  <a:cubicBezTo>
                    <a:pt x="41" y="137"/>
                    <a:pt x="33" y="125"/>
                    <a:pt x="26" y="111"/>
                  </a:cubicBezTo>
                  <a:cubicBezTo>
                    <a:pt x="0" y="61"/>
                    <a:pt x="18" y="0"/>
                    <a:pt x="18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85" y="222"/>
                    <a:pt x="85" y="222"/>
                    <a:pt x="85" y="222"/>
                  </a:cubicBezTo>
                  <a:cubicBezTo>
                    <a:pt x="28" y="222"/>
                    <a:pt x="28" y="222"/>
                    <a:pt x="28" y="222"/>
                  </a:cubicBezTo>
                  <a:cubicBezTo>
                    <a:pt x="28" y="212"/>
                    <a:pt x="28" y="212"/>
                    <a:pt x="28" y="212"/>
                  </a:cubicBezTo>
                  <a:cubicBezTo>
                    <a:pt x="28" y="212"/>
                    <a:pt x="39" y="211"/>
                    <a:pt x="62" y="201"/>
                  </a:cubicBezTo>
                  <a:cubicBezTo>
                    <a:pt x="73" y="197"/>
                    <a:pt x="73" y="188"/>
                    <a:pt x="71" y="180"/>
                  </a:cubicBezTo>
                  <a:cubicBezTo>
                    <a:pt x="68" y="173"/>
                    <a:pt x="57" y="159"/>
                    <a:pt x="47" y="1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Rectangle 157"/>
            <p:cNvSpPr>
              <a:spLocks noChangeArrowheads="1"/>
            </p:cNvSpPr>
            <p:nvPr/>
          </p:nvSpPr>
          <p:spPr bwMode="auto">
            <a:xfrm>
              <a:off x="266700" y="830263"/>
              <a:ext cx="436562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5051041" y="1827816"/>
            <a:ext cx="1120998" cy="730144"/>
            <a:chOff x="1588" y="3175"/>
            <a:chExt cx="1725613" cy="1123950"/>
          </a:xfrm>
          <a:solidFill>
            <a:srgbClr val="A11318"/>
          </a:solidFill>
        </p:grpSpPr>
        <p:sp>
          <p:nvSpPr>
            <p:cNvPr id="54" name="Freeform 114"/>
            <p:cNvSpPr/>
            <p:nvPr/>
          </p:nvSpPr>
          <p:spPr bwMode="auto">
            <a:xfrm>
              <a:off x="1588" y="3175"/>
              <a:ext cx="1725613" cy="1123950"/>
            </a:xfrm>
            <a:custGeom>
              <a:avLst/>
              <a:gdLst>
                <a:gd name="T0" fmla="*/ 419 w 457"/>
                <a:gd name="T1" fmla="*/ 77 h 297"/>
                <a:gd name="T2" fmla="*/ 432 w 457"/>
                <a:gd name="T3" fmla="*/ 104 h 297"/>
                <a:gd name="T4" fmla="*/ 446 w 457"/>
                <a:gd name="T5" fmla="*/ 112 h 297"/>
                <a:gd name="T6" fmla="*/ 456 w 457"/>
                <a:gd name="T7" fmla="*/ 90 h 297"/>
                <a:gd name="T8" fmla="*/ 457 w 457"/>
                <a:gd name="T9" fmla="*/ 16 h 297"/>
                <a:gd name="T10" fmla="*/ 451 w 457"/>
                <a:gd name="T11" fmla="*/ 4 h 297"/>
                <a:gd name="T12" fmla="*/ 439 w 457"/>
                <a:gd name="T13" fmla="*/ 2 h 297"/>
                <a:gd name="T14" fmla="*/ 371 w 457"/>
                <a:gd name="T15" fmla="*/ 17 h 297"/>
                <a:gd name="T16" fmla="*/ 352 w 457"/>
                <a:gd name="T17" fmla="*/ 33 h 297"/>
                <a:gd name="T18" fmla="*/ 362 w 457"/>
                <a:gd name="T19" fmla="*/ 46 h 297"/>
                <a:gd name="T20" fmla="*/ 389 w 457"/>
                <a:gd name="T21" fmla="*/ 52 h 297"/>
                <a:gd name="T22" fmla="*/ 0 w 457"/>
                <a:gd name="T23" fmla="*/ 297 h 297"/>
                <a:gd name="T24" fmla="*/ 419 w 457"/>
                <a:gd name="T25" fmla="*/ 77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7" h="297">
                  <a:moveTo>
                    <a:pt x="419" y="77"/>
                  </a:moveTo>
                  <a:cubicBezTo>
                    <a:pt x="425" y="89"/>
                    <a:pt x="431" y="103"/>
                    <a:pt x="432" y="104"/>
                  </a:cubicBezTo>
                  <a:cubicBezTo>
                    <a:pt x="434" y="108"/>
                    <a:pt x="438" y="113"/>
                    <a:pt x="446" y="112"/>
                  </a:cubicBezTo>
                  <a:cubicBezTo>
                    <a:pt x="453" y="110"/>
                    <a:pt x="456" y="104"/>
                    <a:pt x="456" y="90"/>
                  </a:cubicBezTo>
                  <a:cubicBezTo>
                    <a:pt x="457" y="16"/>
                    <a:pt x="457" y="16"/>
                    <a:pt x="457" y="16"/>
                  </a:cubicBezTo>
                  <a:cubicBezTo>
                    <a:pt x="457" y="14"/>
                    <a:pt x="456" y="8"/>
                    <a:pt x="451" y="4"/>
                  </a:cubicBezTo>
                  <a:cubicBezTo>
                    <a:pt x="446" y="0"/>
                    <a:pt x="441" y="1"/>
                    <a:pt x="439" y="2"/>
                  </a:cubicBezTo>
                  <a:cubicBezTo>
                    <a:pt x="371" y="17"/>
                    <a:pt x="371" y="17"/>
                    <a:pt x="371" y="17"/>
                  </a:cubicBezTo>
                  <a:cubicBezTo>
                    <a:pt x="358" y="20"/>
                    <a:pt x="352" y="25"/>
                    <a:pt x="352" y="33"/>
                  </a:cubicBezTo>
                  <a:cubicBezTo>
                    <a:pt x="353" y="41"/>
                    <a:pt x="359" y="44"/>
                    <a:pt x="362" y="46"/>
                  </a:cubicBezTo>
                  <a:cubicBezTo>
                    <a:pt x="364" y="46"/>
                    <a:pt x="377" y="49"/>
                    <a:pt x="389" y="52"/>
                  </a:cubicBezTo>
                  <a:cubicBezTo>
                    <a:pt x="299" y="206"/>
                    <a:pt x="195" y="255"/>
                    <a:pt x="0" y="297"/>
                  </a:cubicBezTo>
                  <a:cubicBezTo>
                    <a:pt x="189" y="285"/>
                    <a:pt x="325" y="234"/>
                    <a:pt x="419" y="77"/>
                  </a:cubicBezTo>
                  <a:close/>
                </a:path>
              </a:pathLst>
            </a:custGeom>
            <a:grpFill/>
            <a:ln w="14288" cap="flat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55" name="组合 54"/>
            <p:cNvGrpSpPr/>
            <p:nvPr/>
          </p:nvGrpSpPr>
          <p:grpSpPr>
            <a:xfrm rot="21403582">
              <a:off x="311047" y="296861"/>
              <a:ext cx="989013" cy="638176"/>
              <a:chOff x="-1587" y="6350"/>
              <a:chExt cx="989013" cy="638176"/>
            </a:xfrm>
            <a:grpFill/>
          </p:grpSpPr>
          <p:sp>
            <p:nvSpPr>
              <p:cNvPr id="56" name="Freeform 118"/>
              <p:cNvSpPr/>
              <p:nvPr/>
            </p:nvSpPr>
            <p:spPr bwMode="auto">
              <a:xfrm>
                <a:off x="-1587" y="427038"/>
                <a:ext cx="169863" cy="217488"/>
              </a:xfrm>
              <a:custGeom>
                <a:avLst/>
                <a:gdLst>
                  <a:gd name="T0" fmla="*/ 32 w 45"/>
                  <a:gd name="T1" fmla="*/ 4 h 57"/>
                  <a:gd name="T2" fmla="*/ 29 w 45"/>
                  <a:gd name="T3" fmla="*/ 9 h 57"/>
                  <a:gd name="T4" fmla="*/ 16 w 45"/>
                  <a:gd name="T5" fmla="*/ 7 h 57"/>
                  <a:gd name="T6" fmla="*/ 9 w 45"/>
                  <a:gd name="T7" fmla="*/ 17 h 57"/>
                  <a:gd name="T8" fmla="*/ 23 w 45"/>
                  <a:gd name="T9" fmla="*/ 24 h 57"/>
                  <a:gd name="T10" fmla="*/ 43 w 45"/>
                  <a:gd name="T11" fmla="*/ 34 h 57"/>
                  <a:gd name="T12" fmla="*/ 27 w 45"/>
                  <a:gd name="T13" fmla="*/ 54 h 57"/>
                  <a:gd name="T14" fmla="*/ 6 w 45"/>
                  <a:gd name="T15" fmla="*/ 52 h 57"/>
                  <a:gd name="T16" fmla="*/ 10 w 45"/>
                  <a:gd name="T17" fmla="*/ 47 h 57"/>
                  <a:gd name="T18" fmla="*/ 25 w 45"/>
                  <a:gd name="T19" fmla="*/ 49 h 57"/>
                  <a:gd name="T20" fmla="*/ 35 w 45"/>
                  <a:gd name="T21" fmla="*/ 37 h 57"/>
                  <a:gd name="T22" fmla="*/ 21 w 45"/>
                  <a:gd name="T23" fmla="*/ 30 h 57"/>
                  <a:gd name="T24" fmla="*/ 2 w 45"/>
                  <a:gd name="T25" fmla="*/ 19 h 57"/>
                  <a:gd name="T26" fmla="*/ 15 w 45"/>
                  <a:gd name="T27" fmla="*/ 2 h 57"/>
                  <a:gd name="T28" fmla="*/ 32 w 45"/>
                  <a:gd name="T29" fmla="*/ 4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5" h="57">
                    <a:moveTo>
                      <a:pt x="32" y="4"/>
                    </a:moveTo>
                    <a:cubicBezTo>
                      <a:pt x="31" y="6"/>
                      <a:pt x="30" y="7"/>
                      <a:pt x="29" y="9"/>
                    </a:cubicBezTo>
                    <a:cubicBezTo>
                      <a:pt x="25" y="7"/>
                      <a:pt x="21" y="6"/>
                      <a:pt x="16" y="7"/>
                    </a:cubicBezTo>
                    <a:cubicBezTo>
                      <a:pt x="11" y="9"/>
                      <a:pt x="7" y="12"/>
                      <a:pt x="9" y="17"/>
                    </a:cubicBezTo>
                    <a:cubicBezTo>
                      <a:pt x="10" y="22"/>
                      <a:pt x="12" y="23"/>
                      <a:pt x="23" y="24"/>
                    </a:cubicBezTo>
                    <a:cubicBezTo>
                      <a:pt x="32" y="24"/>
                      <a:pt x="40" y="25"/>
                      <a:pt x="43" y="34"/>
                    </a:cubicBezTo>
                    <a:cubicBezTo>
                      <a:pt x="45" y="43"/>
                      <a:pt x="39" y="51"/>
                      <a:pt x="27" y="54"/>
                    </a:cubicBezTo>
                    <a:cubicBezTo>
                      <a:pt x="19" y="57"/>
                      <a:pt x="12" y="56"/>
                      <a:pt x="6" y="52"/>
                    </a:cubicBezTo>
                    <a:cubicBezTo>
                      <a:pt x="8" y="50"/>
                      <a:pt x="8" y="49"/>
                      <a:pt x="10" y="47"/>
                    </a:cubicBezTo>
                    <a:cubicBezTo>
                      <a:pt x="14" y="50"/>
                      <a:pt x="19" y="51"/>
                      <a:pt x="25" y="49"/>
                    </a:cubicBezTo>
                    <a:cubicBezTo>
                      <a:pt x="32" y="47"/>
                      <a:pt x="37" y="43"/>
                      <a:pt x="35" y="37"/>
                    </a:cubicBezTo>
                    <a:cubicBezTo>
                      <a:pt x="34" y="31"/>
                      <a:pt x="31" y="30"/>
                      <a:pt x="21" y="30"/>
                    </a:cubicBezTo>
                    <a:cubicBezTo>
                      <a:pt x="9" y="29"/>
                      <a:pt x="3" y="27"/>
                      <a:pt x="2" y="19"/>
                    </a:cubicBezTo>
                    <a:cubicBezTo>
                      <a:pt x="0" y="11"/>
                      <a:pt x="6" y="5"/>
                      <a:pt x="15" y="2"/>
                    </a:cubicBezTo>
                    <a:cubicBezTo>
                      <a:pt x="22" y="0"/>
                      <a:pt x="27" y="1"/>
                      <a:pt x="32" y="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119"/>
              <p:cNvSpPr/>
              <p:nvPr/>
            </p:nvSpPr>
            <p:spPr bwMode="auto">
              <a:xfrm>
                <a:off x="171451" y="411163"/>
                <a:ext cx="163513" cy="184150"/>
              </a:xfrm>
              <a:custGeom>
                <a:avLst/>
                <a:gdLst>
                  <a:gd name="T0" fmla="*/ 38 w 43"/>
                  <a:gd name="T1" fmla="*/ 39 h 48"/>
                  <a:gd name="T2" fmla="*/ 35 w 43"/>
                  <a:gd name="T3" fmla="*/ 34 h 48"/>
                  <a:gd name="T4" fmla="*/ 24 w 43"/>
                  <a:gd name="T5" fmla="*/ 45 h 48"/>
                  <a:gd name="T6" fmla="*/ 8 w 43"/>
                  <a:gd name="T7" fmla="*/ 38 h 48"/>
                  <a:gd name="T8" fmla="*/ 0 w 43"/>
                  <a:gd name="T9" fmla="*/ 11 h 48"/>
                  <a:gd name="T10" fmla="*/ 6 w 43"/>
                  <a:gd name="T11" fmla="*/ 9 h 48"/>
                  <a:gd name="T12" fmla="*/ 15 w 43"/>
                  <a:gd name="T13" fmla="*/ 35 h 48"/>
                  <a:gd name="T14" fmla="*/ 24 w 43"/>
                  <a:gd name="T15" fmla="*/ 40 h 48"/>
                  <a:gd name="T16" fmla="*/ 33 w 43"/>
                  <a:gd name="T17" fmla="*/ 29 h 48"/>
                  <a:gd name="T18" fmla="*/ 22 w 43"/>
                  <a:gd name="T19" fmla="*/ 3 h 48"/>
                  <a:gd name="T20" fmla="*/ 29 w 43"/>
                  <a:gd name="T21" fmla="*/ 0 h 48"/>
                  <a:gd name="T22" fmla="*/ 43 w 43"/>
                  <a:gd name="T23" fmla="*/ 37 h 48"/>
                  <a:gd name="T24" fmla="*/ 38 w 43"/>
                  <a:gd name="T25" fmla="*/ 39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3" h="48">
                    <a:moveTo>
                      <a:pt x="38" y="39"/>
                    </a:moveTo>
                    <a:cubicBezTo>
                      <a:pt x="36" y="37"/>
                      <a:pt x="36" y="36"/>
                      <a:pt x="35" y="34"/>
                    </a:cubicBezTo>
                    <a:cubicBezTo>
                      <a:pt x="33" y="39"/>
                      <a:pt x="30" y="43"/>
                      <a:pt x="24" y="45"/>
                    </a:cubicBezTo>
                    <a:cubicBezTo>
                      <a:pt x="16" y="48"/>
                      <a:pt x="11" y="45"/>
                      <a:pt x="8" y="38"/>
                    </a:cubicBezTo>
                    <a:cubicBezTo>
                      <a:pt x="5" y="27"/>
                      <a:pt x="3" y="22"/>
                      <a:pt x="0" y="11"/>
                    </a:cubicBezTo>
                    <a:cubicBezTo>
                      <a:pt x="2" y="10"/>
                      <a:pt x="4" y="10"/>
                      <a:pt x="6" y="9"/>
                    </a:cubicBezTo>
                    <a:cubicBezTo>
                      <a:pt x="10" y="19"/>
                      <a:pt x="11" y="24"/>
                      <a:pt x="15" y="35"/>
                    </a:cubicBezTo>
                    <a:cubicBezTo>
                      <a:pt x="17" y="40"/>
                      <a:pt x="19" y="42"/>
                      <a:pt x="24" y="40"/>
                    </a:cubicBezTo>
                    <a:cubicBezTo>
                      <a:pt x="29" y="38"/>
                      <a:pt x="31" y="34"/>
                      <a:pt x="33" y="29"/>
                    </a:cubicBezTo>
                    <a:cubicBezTo>
                      <a:pt x="29" y="19"/>
                      <a:pt x="27" y="13"/>
                      <a:pt x="22" y="3"/>
                    </a:cubicBezTo>
                    <a:cubicBezTo>
                      <a:pt x="25" y="2"/>
                      <a:pt x="26" y="1"/>
                      <a:pt x="29" y="0"/>
                    </a:cubicBezTo>
                    <a:cubicBezTo>
                      <a:pt x="35" y="15"/>
                      <a:pt x="37" y="22"/>
                      <a:pt x="43" y="37"/>
                    </a:cubicBezTo>
                    <a:cubicBezTo>
                      <a:pt x="41" y="38"/>
                      <a:pt x="40" y="38"/>
                      <a:pt x="38" y="3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120"/>
              <p:cNvSpPr/>
              <p:nvPr/>
            </p:nvSpPr>
            <p:spPr bwMode="auto">
              <a:xfrm>
                <a:off x="334963" y="350838"/>
                <a:ext cx="155575" cy="174625"/>
              </a:xfrm>
              <a:custGeom>
                <a:avLst/>
                <a:gdLst>
                  <a:gd name="T0" fmla="*/ 26 w 41"/>
                  <a:gd name="T1" fmla="*/ 1 h 46"/>
                  <a:gd name="T2" fmla="*/ 25 w 41"/>
                  <a:gd name="T3" fmla="*/ 7 h 46"/>
                  <a:gd name="T4" fmla="*/ 15 w 41"/>
                  <a:gd name="T5" fmla="*/ 8 h 46"/>
                  <a:gd name="T6" fmla="*/ 12 w 41"/>
                  <a:gd name="T7" fmla="*/ 27 h 46"/>
                  <a:gd name="T8" fmla="*/ 29 w 41"/>
                  <a:gd name="T9" fmla="*/ 35 h 46"/>
                  <a:gd name="T10" fmla="*/ 36 w 41"/>
                  <a:gd name="T11" fmla="*/ 28 h 46"/>
                  <a:gd name="T12" fmla="*/ 41 w 41"/>
                  <a:gd name="T13" fmla="*/ 30 h 46"/>
                  <a:gd name="T14" fmla="*/ 31 w 41"/>
                  <a:gd name="T15" fmla="*/ 40 h 46"/>
                  <a:gd name="T16" fmla="*/ 5 w 41"/>
                  <a:gd name="T17" fmla="*/ 30 h 46"/>
                  <a:gd name="T18" fmla="*/ 13 w 41"/>
                  <a:gd name="T19" fmla="*/ 3 h 46"/>
                  <a:gd name="T20" fmla="*/ 26 w 41"/>
                  <a:gd name="T21" fmla="*/ 1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1" h="46">
                    <a:moveTo>
                      <a:pt x="26" y="1"/>
                    </a:moveTo>
                    <a:cubicBezTo>
                      <a:pt x="25" y="3"/>
                      <a:pt x="25" y="4"/>
                      <a:pt x="25" y="7"/>
                    </a:cubicBezTo>
                    <a:cubicBezTo>
                      <a:pt x="21" y="6"/>
                      <a:pt x="19" y="6"/>
                      <a:pt x="15" y="8"/>
                    </a:cubicBezTo>
                    <a:cubicBezTo>
                      <a:pt x="9" y="11"/>
                      <a:pt x="7" y="17"/>
                      <a:pt x="12" y="27"/>
                    </a:cubicBezTo>
                    <a:cubicBezTo>
                      <a:pt x="16" y="36"/>
                      <a:pt x="22" y="39"/>
                      <a:pt x="29" y="35"/>
                    </a:cubicBezTo>
                    <a:cubicBezTo>
                      <a:pt x="32" y="34"/>
                      <a:pt x="34" y="32"/>
                      <a:pt x="36" y="28"/>
                    </a:cubicBezTo>
                    <a:cubicBezTo>
                      <a:pt x="38" y="29"/>
                      <a:pt x="39" y="30"/>
                      <a:pt x="41" y="30"/>
                    </a:cubicBezTo>
                    <a:cubicBezTo>
                      <a:pt x="39" y="35"/>
                      <a:pt x="36" y="38"/>
                      <a:pt x="31" y="40"/>
                    </a:cubicBezTo>
                    <a:cubicBezTo>
                      <a:pt x="20" y="46"/>
                      <a:pt x="10" y="42"/>
                      <a:pt x="5" y="30"/>
                    </a:cubicBezTo>
                    <a:cubicBezTo>
                      <a:pt x="0" y="18"/>
                      <a:pt x="3" y="8"/>
                      <a:pt x="13" y="3"/>
                    </a:cubicBezTo>
                    <a:cubicBezTo>
                      <a:pt x="17" y="1"/>
                      <a:pt x="21" y="0"/>
                      <a:pt x="26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121"/>
              <p:cNvSpPr/>
              <p:nvPr/>
            </p:nvSpPr>
            <p:spPr bwMode="auto">
              <a:xfrm>
                <a:off x="460376" y="282575"/>
                <a:ext cx="163513" cy="174625"/>
              </a:xfrm>
              <a:custGeom>
                <a:avLst/>
                <a:gdLst>
                  <a:gd name="T0" fmla="*/ 25 w 43"/>
                  <a:gd name="T1" fmla="*/ 1 h 46"/>
                  <a:gd name="T2" fmla="*/ 24 w 43"/>
                  <a:gd name="T3" fmla="*/ 6 h 46"/>
                  <a:gd name="T4" fmla="*/ 15 w 43"/>
                  <a:gd name="T5" fmla="*/ 8 h 46"/>
                  <a:gd name="T6" fmla="*/ 13 w 43"/>
                  <a:gd name="T7" fmla="*/ 27 h 46"/>
                  <a:gd name="T8" fmla="*/ 31 w 43"/>
                  <a:gd name="T9" fmla="*/ 35 h 46"/>
                  <a:gd name="T10" fmla="*/ 37 w 43"/>
                  <a:gd name="T11" fmla="*/ 27 h 46"/>
                  <a:gd name="T12" fmla="*/ 43 w 43"/>
                  <a:gd name="T13" fmla="*/ 29 h 46"/>
                  <a:gd name="T14" fmla="*/ 33 w 43"/>
                  <a:gd name="T15" fmla="*/ 39 h 46"/>
                  <a:gd name="T16" fmla="*/ 6 w 43"/>
                  <a:gd name="T17" fmla="*/ 31 h 46"/>
                  <a:gd name="T18" fmla="*/ 12 w 43"/>
                  <a:gd name="T19" fmla="*/ 4 h 46"/>
                  <a:gd name="T20" fmla="*/ 25 w 43"/>
                  <a:gd name="T21" fmla="*/ 1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46">
                    <a:moveTo>
                      <a:pt x="25" y="1"/>
                    </a:moveTo>
                    <a:cubicBezTo>
                      <a:pt x="25" y="3"/>
                      <a:pt x="25" y="4"/>
                      <a:pt x="24" y="6"/>
                    </a:cubicBezTo>
                    <a:cubicBezTo>
                      <a:pt x="21" y="6"/>
                      <a:pt x="18" y="6"/>
                      <a:pt x="15" y="8"/>
                    </a:cubicBezTo>
                    <a:cubicBezTo>
                      <a:pt x="9" y="12"/>
                      <a:pt x="8" y="18"/>
                      <a:pt x="13" y="27"/>
                    </a:cubicBezTo>
                    <a:cubicBezTo>
                      <a:pt x="18" y="37"/>
                      <a:pt x="24" y="38"/>
                      <a:pt x="31" y="35"/>
                    </a:cubicBezTo>
                    <a:cubicBezTo>
                      <a:pt x="34" y="33"/>
                      <a:pt x="36" y="30"/>
                      <a:pt x="37" y="27"/>
                    </a:cubicBezTo>
                    <a:cubicBezTo>
                      <a:pt x="39" y="28"/>
                      <a:pt x="40" y="28"/>
                      <a:pt x="43" y="29"/>
                    </a:cubicBezTo>
                    <a:cubicBezTo>
                      <a:pt x="41" y="33"/>
                      <a:pt x="38" y="37"/>
                      <a:pt x="33" y="39"/>
                    </a:cubicBezTo>
                    <a:cubicBezTo>
                      <a:pt x="23" y="46"/>
                      <a:pt x="13" y="42"/>
                      <a:pt x="6" y="31"/>
                    </a:cubicBezTo>
                    <a:cubicBezTo>
                      <a:pt x="0" y="20"/>
                      <a:pt x="3" y="9"/>
                      <a:pt x="12" y="4"/>
                    </a:cubicBezTo>
                    <a:cubicBezTo>
                      <a:pt x="16" y="1"/>
                      <a:pt x="20" y="0"/>
                      <a:pt x="25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122"/>
              <p:cNvSpPr>
                <a:spLocks noEditPoints="1"/>
              </p:cNvSpPr>
              <p:nvPr/>
            </p:nvSpPr>
            <p:spPr bwMode="auto">
              <a:xfrm>
                <a:off x="585788" y="198438"/>
                <a:ext cx="166688" cy="179388"/>
              </a:xfrm>
              <a:custGeom>
                <a:avLst/>
                <a:gdLst>
                  <a:gd name="T0" fmla="*/ 37 w 44"/>
                  <a:gd name="T1" fmla="*/ 15 h 47"/>
                  <a:gd name="T2" fmla="*/ 14 w 44"/>
                  <a:gd name="T3" fmla="*/ 31 h 47"/>
                  <a:gd name="T4" fmla="*/ 32 w 44"/>
                  <a:gd name="T5" fmla="*/ 35 h 47"/>
                  <a:gd name="T6" fmla="*/ 39 w 44"/>
                  <a:gd name="T7" fmla="*/ 25 h 47"/>
                  <a:gd name="T8" fmla="*/ 44 w 44"/>
                  <a:gd name="T9" fmla="*/ 26 h 47"/>
                  <a:gd name="T10" fmla="*/ 34 w 44"/>
                  <a:gd name="T11" fmla="*/ 39 h 47"/>
                  <a:gd name="T12" fmla="*/ 7 w 44"/>
                  <a:gd name="T13" fmla="*/ 34 h 47"/>
                  <a:gd name="T14" fmla="*/ 9 w 44"/>
                  <a:gd name="T15" fmla="*/ 6 h 47"/>
                  <a:gd name="T16" fmla="*/ 35 w 44"/>
                  <a:gd name="T17" fmla="*/ 12 h 47"/>
                  <a:gd name="T18" fmla="*/ 37 w 44"/>
                  <a:gd name="T19" fmla="*/ 15 h 47"/>
                  <a:gd name="T20" fmla="*/ 28 w 44"/>
                  <a:gd name="T21" fmla="*/ 15 h 47"/>
                  <a:gd name="T22" fmla="*/ 12 w 44"/>
                  <a:gd name="T23" fmla="*/ 10 h 47"/>
                  <a:gd name="T24" fmla="*/ 11 w 44"/>
                  <a:gd name="T25" fmla="*/ 27 h 47"/>
                  <a:gd name="T26" fmla="*/ 28 w 44"/>
                  <a:gd name="T27" fmla="*/ 15 h 47"/>
                  <a:gd name="T28" fmla="*/ 28 w 44"/>
                  <a:gd name="T29" fmla="*/ 1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4" h="47">
                    <a:moveTo>
                      <a:pt x="37" y="15"/>
                    </a:moveTo>
                    <a:cubicBezTo>
                      <a:pt x="28" y="22"/>
                      <a:pt x="23" y="25"/>
                      <a:pt x="14" y="31"/>
                    </a:cubicBezTo>
                    <a:cubicBezTo>
                      <a:pt x="20" y="39"/>
                      <a:pt x="26" y="39"/>
                      <a:pt x="32" y="35"/>
                    </a:cubicBezTo>
                    <a:cubicBezTo>
                      <a:pt x="35" y="32"/>
                      <a:pt x="37" y="29"/>
                      <a:pt x="39" y="25"/>
                    </a:cubicBezTo>
                    <a:cubicBezTo>
                      <a:pt x="41" y="26"/>
                      <a:pt x="42" y="26"/>
                      <a:pt x="44" y="26"/>
                    </a:cubicBezTo>
                    <a:cubicBezTo>
                      <a:pt x="42" y="31"/>
                      <a:pt x="39" y="36"/>
                      <a:pt x="34" y="39"/>
                    </a:cubicBezTo>
                    <a:cubicBezTo>
                      <a:pt x="24" y="47"/>
                      <a:pt x="13" y="44"/>
                      <a:pt x="7" y="34"/>
                    </a:cubicBezTo>
                    <a:cubicBezTo>
                      <a:pt x="0" y="23"/>
                      <a:pt x="1" y="12"/>
                      <a:pt x="9" y="6"/>
                    </a:cubicBezTo>
                    <a:cubicBezTo>
                      <a:pt x="18" y="0"/>
                      <a:pt x="27" y="2"/>
                      <a:pt x="35" y="12"/>
                    </a:cubicBezTo>
                    <a:cubicBezTo>
                      <a:pt x="35" y="13"/>
                      <a:pt x="36" y="14"/>
                      <a:pt x="37" y="15"/>
                    </a:cubicBezTo>
                    <a:close/>
                    <a:moveTo>
                      <a:pt x="28" y="15"/>
                    </a:moveTo>
                    <a:cubicBezTo>
                      <a:pt x="23" y="8"/>
                      <a:pt x="18" y="6"/>
                      <a:pt x="12" y="10"/>
                    </a:cubicBezTo>
                    <a:cubicBezTo>
                      <a:pt x="7" y="14"/>
                      <a:pt x="6" y="19"/>
                      <a:pt x="11" y="27"/>
                    </a:cubicBezTo>
                    <a:cubicBezTo>
                      <a:pt x="18" y="22"/>
                      <a:pt x="22" y="20"/>
                      <a:pt x="28" y="15"/>
                    </a:cubicBezTo>
                    <a:cubicBezTo>
                      <a:pt x="28" y="15"/>
                      <a:pt x="28" y="15"/>
                      <a:pt x="28" y="15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123"/>
              <p:cNvSpPr/>
              <p:nvPr/>
            </p:nvSpPr>
            <p:spPr bwMode="auto">
              <a:xfrm>
                <a:off x="706438" y="106363"/>
                <a:ext cx="174625" cy="171450"/>
              </a:xfrm>
              <a:custGeom>
                <a:avLst/>
                <a:gdLst>
                  <a:gd name="T0" fmla="*/ 22 w 46"/>
                  <a:gd name="T1" fmla="*/ 0 h 45"/>
                  <a:gd name="T2" fmla="*/ 23 w 46"/>
                  <a:gd name="T3" fmla="*/ 5 h 45"/>
                  <a:gd name="T4" fmla="*/ 12 w 46"/>
                  <a:gd name="T5" fmla="*/ 10 h 45"/>
                  <a:gd name="T6" fmla="*/ 10 w 46"/>
                  <a:gd name="T7" fmla="*/ 19 h 45"/>
                  <a:gd name="T8" fmla="*/ 21 w 46"/>
                  <a:gd name="T9" fmla="*/ 18 h 45"/>
                  <a:gd name="T10" fmla="*/ 40 w 46"/>
                  <a:gd name="T11" fmla="*/ 18 h 45"/>
                  <a:gd name="T12" fmla="*/ 35 w 46"/>
                  <a:gd name="T13" fmla="*/ 38 h 45"/>
                  <a:gd name="T14" fmla="*/ 19 w 46"/>
                  <a:gd name="T15" fmla="*/ 45 h 45"/>
                  <a:gd name="T16" fmla="*/ 19 w 46"/>
                  <a:gd name="T17" fmla="*/ 39 h 45"/>
                  <a:gd name="T18" fmla="*/ 32 w 46"/>
                  <a:gd name="T19" fmla="*/ 34 h 45"/>
                  <a:gd name="T20" fmla="*/ 35 w 46"/>
                  <a:gd name="T21" fmla="*/ 23 h 45"/>
                  <a:gd name="T22" fmla="*/ 21 w 46"/>
                  <a:gd name="T23" fmla="*/ 24 h 45"/>
                  <a:gd name="T24" fmla="*/ 4 w 46"/>
                  <a:gd name="T25" fmla="*/ 24 h 45"/>
                  <a:gd name="T26" fmla="*/ 9 w 46"/>
                  <a:gd name="T27" fmla="*/ 6 h 45"/>
                  <a:gd name="T28" fmla="*/ 22 w 46"/>
                  <a:gd name="T2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45">
                    <a:moveTo>
                      <a:pt x="22" y="0"/>
                    </a:moveTo>
                    <a:cubicBezTo>
                      <a:pt x="22" y="2"/>
                      <a:pt x="23" y="3"/>
                      <a:pt x="23" y="5"/>
                    </a:cubicBezTo>
                    <a:cubicBezTo>
                      <a:pt x="18" y="6"/>
                      <a:pt x="15" y="7"/>
                      <a:pt x="12" y="10"/>
                    </a:cubicBezTo>
                    <a:cubicBezTo>
                      <a:pt x="8" y="13"/>
                      <a:pt x="7" y="17"/>
                      <a:pt x="10" y="19"/>
                    </a:cubicBezTo>
                    <a:cubicBezTo>
                      <a:pt x="12" y="22"/>
                      <a:pt x="15" y="21"/>
                      <a:pt x="21" y="18"/>
                    </a:cubicBezTo>
                    <a:cubicBezTo>
                      <a:pt x="29" y="14"/>
                      <a:pt x="35" y="13"/>
                      <a:pt x="40" y="18"/>
                    </a:cubicBezTo>
                    <a:cubicBezTo>
                      <a:pt x="46" y="24"/>
                      <a:pt x="42" y="32"/>
                      <a:pt x="35" y="38"/>
                    </a:cubicBezTo>
                    <a:cubicBezTo>
                      <a:pt x="29" y="43"/>
                      <a:pt x="24" y="45"/>
                      <a:pt x="19" y="45"/>
                    </a:cubicBezTo>
                    <a:cubicBezTo>
                      <a:pt x="19" y="42"/>
                      <a:pt x="19" y="41"/>
                      <a:pt x="19" y="39"/>
                    </a:cubicBezTo>
                    <a:cubicBezTo>
                      <a:pt x="24" y="39"/>
                      <a:pt x="28" y="37"/>
                      <a:pt x="32" y="34"/>
                    </a:cubicBezTo>
                    <a:cubicBezTo>
                      <a:pt x="36" y="30"/>
                      <a:pt x="37" y="26"/>
                      <a:pt x="35" y="23"/>
                    </a:cubicBezTo>
                    <a:cubicBezTo>
                      <a:pt x="32" y="20"/>
                      <a:pt x="29" y="20"/>
                      <a:pt x="21" y="24"/>
                    </a:cubicBezTo>
                    <a:cubicBezTo>
                      <a:pt x="13" y="29"/>
                      <a:pt x="8" y="28"/>
                      <a:pt x="4" y="24"/>
                    </a:cubicBezTo>
                    <a:cubicBezTo>
                      <a:pt x="0" y="19"/>
                      <a:pt x="2" y="11"/>
                      <a:pt x="9" y="6"/>
                    </a:cubicBezTo>
                    <a:cubicBezTo>
                      <a:pt x="13" y="2"/>
                      <a:pt x="17" y="1"/>
                      <a:pt x="2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124"/>
              <p:cNvSpPr/>
              <p:nvPr/>
            </p:nvSpPr>
            <p:spPr bwMode="auto">
              <a:xfrm>
                <a:off x="812801" y="6350"/>
                <a:ext cx="174625" cy="173038"/>
              </a:xfrm>
              <a:custGeom>
                <a:avLst/>
                <a:gdLst>
                  <a:gd name="T0" fmla="*/ 20 w 46"/>
                  <a:gd name="T1" fmla="*/ 0 h 45"/>
                  <a:gd name="T2" fmla="*/ 22 w 46"/>
                  <a:gd name="T3" fmla="*/ 5 h 45"/>
                  <a:gd name="T4" fmla="*/ 11 w 46"/>
                  <a:gd name="T5" fmla="*/ 11 h 45"/>
                  <a:gd name="T6" fmla="*/ 9 w 46"/>
                  <a:gd name="T7" fmla="*/ 20 h 45"/>
                  <a:gd name="T8" fmla="*/ 21 w 46"/>
                  <a:gd name="T9" fmla="*/ 18 h 45"/>
                  <a:gd name="T10" fmla="*/ 40 w 46"/>
                  <a:gd name="T11" fmla="*/ 16 h 45"/>
                  <a:gd name="T12" fmla="*/ 37 w 46"/>
                  <a:gd name="T13" fmla="*/ 37 h 45"/>
                  <a:gd name="T14" fmla="*/ 21 w 46"/>
                  <a:gd name="T15" fmla="*/ 45 h 45"/>
                  <a:gd name="T16" fmla="*/ 21 w 46"/>
                  <a:gd name="T17" fmla="*/ 39 h 45"/>
                  <a:gd name="T18" fmla="*/ 33 w 46"/>
                  <a:gd name="T19" fmla="*/ 33 h 45"/>
                  <a:gd name="T20" fmla="*/ 35 w 46"/>
                  <a:gd name="T21" fmla="*/ 22 h 45"/>
                  <a:gd name="T22" fmla="*/ 22 w 46"/>
                  <a:gd name="T23" fmla="*/ 24 h 45"/>
                  <a:gd name="T24" fmla="*/ 4 w 46"/>
                  <a:gd name="T25" fmla="*/ 25 h 45"/>
                  <a:gd name="T26" fmla="*/ 8 w 46"/>
                  <a:gd name="T27" fmla="*/ 7 h 45"/>
                  <a:gd name="T28" fmla="*/ 20 w 46"/>
                  <a:gd name="T2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45">
                    <a:moveTo>
                      <a:pt x="20" y="0"/>
                    </a:moveTo>
                    <a:cubicBezTo>
                      <a:pt x="21" y="2"/>
                      <a:pt x="21" y="3"/>
                      <a:pt x="22" y="5"/>
                    </a:cubicBezTo>
                    <a:cubicBezTo>
                      <a:pt x="17" y="6"/>
                      <a:pt x="14" y="8"/>
                      <a:pt x="11" y="11"/>
                    </a:cubicBezTo>
                    <a:cubicBezTo>
                      <a:pt x="8" y="14"/>
                      <a:pt x="7" y="18"/>
                      <a:pt x="9" y="20"/>
                    </a:cubicBezTo>
                    <a:cubicBezTo>
                      <a:pt x="12" y="23"/>
                      <a:pt x="15" y="22"/>
                      <a:pt x="21" y="18"/>
                    </a:cubicBezTo>
                    <a:cubicBezTo>
                      <a:pt x="29" y="13"/>
                      <a:pt x="35" y="12"/>
                      <a:pt x="40" y="16"/>
                    </a:cubicBezTo>
                    <a:cubicBezTo>
                      <a:pt x="46" y="22"/>
                      <a:pt x="43" y="31"/>
                      <a:pt x="37" y="37"/>
                    </a:cubicBezTo>
                    <a:cubicBezTo>
                      <a:pt x="31" y="42"/>
                      <a:pt x="26" y="44"/>
                      <a:pt x="21" y="45"/>
                    </a:cubicBezTo>
                    <a:cubicBezTo>
                      <a:pt x="21" y="43"/>
                      <a:pt x="21" y="42"/>
                      <a:pt x="21" y="39"/>
                    </a:cubicBezTo>
                    <a:cubicBezTo>
                      <a:pt x="25" y="39"/>
                      <a:pt x="29" y="37"/>
                      <a:pt x="33" y="33"/>
                    </a:cubicBezTo>
                    <a:cubicBezTo>
                      <a:pt x="37" y="29"/>
                      <a:pt x="38" y="25"/>
                      <a:pt x="35" y="22"/>
                    </a:cubicBezTo>
                    <a:cubicBezTo>
                      <a:pt x="32" y="19"/>
                      <a:pt x="29" y="20"/>
                      <a:pt x="22" y="24"/>
                    </a:cubicBezTo>
                    <a:cubicBezTo>
                      <a:pt x="14" y="29"/>
                      <a:pt x="8" y="29"/>
                      <a:pt x="4" y="25"/>
                    </a:cubicBezTo>
                    <a:cubicBezTo>
                      <a:pt x="0" y="21"/>
                      <a:pt x="2" y="13"/>
                      <a:pt x="8" y="7"/>
                    </a:cubicBezTo>
                    <a:cubicBezTo>
                      <a:pt x="12" y="3"/>
                      <a:pt x="16" y="1"/>
                      <a:pt x="2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63" name="Freeform 190"/>
          <p:cNvSpPr>
            <a:spLocks noEditPoints="1"/>
          </p:cNvSpPr>
          <p:nvPr/>
        </p:nvSpPr>
        <p:spPr bwMode="auto">
          <a:xfrm>
            <a:off x="3133278" y="2755862"/>
            <a:ext cx="652462" cy="484188"/>
          </a:xfrm>
          <a:custGeom>
            <a:avLst/>
            <a:gdLst>
              <a:gd name="T0" fmla="*/ 134 w 172"/>
              <a:gd name="T1" fmla="*/ 19 h 128"/>
              <a:gd name="T2" fmla="*/ 70 w 172"/>
              <a:gd name="T3" fmla="*/ 5 h 128"/>
              <a:gd name="T4" fmla="*/ 30 w 172"/>
              <a:gd name="T5" fmla="*/ 33 h 128"/>
              <a:gd name="T6" fmla="*/ 4 w 172"/>
              <a:gd name="T7" fmla="*/ 56 h 128"/>
              <a:gd name="T8" fmla="*/ 21 w 172"/>
              <a:gd name="T9" fmla="*/ 110 h 128"/>
              <a:gd name="T10" fmla="*/ 57 w 172"/>
              <a:gd name="T11" fmla="*/ 122 h 128"/>
              <a:gd name="T12" fmla="*/ 94 w 172"/>
              <a:gd name="T13" fmla="*/ 118 h 128"/>
              <a:gd name="T14" fmla="*/ 120 w 172"/>
              <a:gd name="T15" fmla="*/ 128 h 128"/>
              <a:gd name="T16" fmla="*/ 150 w 172"/>
              <a:gd name="T17" fmla="*/ 109 h 128"/>
              <a:gd name="T18" fmla="*/ 167 w 172"/>
              <a:gd name="T19" fmla="*/ 80 h 128"/>
              <a:gd name="T20" fmla="*/ 159 w 172"/>
              <a:gd name="T21" fmla="*/ 77 h 128"/>
              <a:gd name="T22" fmla="*/ 122 w 172"/>
              <a:gd name="T23" fmla="*/ 100 h 128"/>
              <a:gd name="T24" fmla="*/ 61 w 172"/>
              <a:gd name="T25" fmla="*/ 114 h 128"/>
              <a:gd name="T26" fmla="*/ 65 w 172"/>
              <a:gd name="T27" fmla="*/ 84 h 128"/>
              <a:gd name="T28" fmla="*/ 96 w 172"/>
              <a:gd name="T29" fmla="*/ 87 h 128"/>
              <a:gd name="T30" fmla="*/ 126 w 172"/>
              <a:gd name="T31" fmla="*/ 76 h 128"/>
              <a:gd name="T32" fmla="*/ 132 w 172"/>
              <a:gd name="T33" fmla="*/ 57 h 128"/>
              <a:gd name="T34" fmla="*/ 127 w 172"/>
              <a:gd name="T35" fmla="*/ 60 h 128"/>
              <a:gd name="T36" fmla="*/ 123 w 172"/>
              <a:gd name="T37" fmla="*/ 71 h 128"/>
              <a:gd name="T38" fmla="*/ 106 w 172"/>
              <a:gd name="T39" fmla="*/ 67 h 128"/>
              <a:gd name="T40" fmla="*/ 96 w 172"/>
              <a:gd name="T41" fmla="*/ 82 h 128"/>
              <a:gd name="T42" fmla="*/ 63 w 172"/>
              <a:gd name="T43" fmla="*/ 79 h 128"/>
              <a:gd name="T44" fmla="*/ 56 w 172"/>
              <a:gd name="T45" fmla="*/ 61 h 128"/>
              <a:gd name="T46" fmla="*/ 76 w 172"/>
              <a:gd name="T47" fmla="*/ 51 h 128"/>
              <a:gd name="T48" fmla="*/ 79 w 172"/>
              <a:gd name="T49" fmla="*/ 49 h 128"/>
              <a:gd name="T50" fmla="*/ 71 w 172"/>
              <a:gd name="T51" fmla="*/ 41 h 128"/>
              <a:gd name="T52" fmla="*/ 68 w 172"/>
              <a:gd name="T53" fmla="*/ 35 h 128"/>
              <a:gd name="T54" fmla="*/ 63 w 172"/>
              <a:gd name="T55" fmla="*/ 35 h 128"/>
              <a:gd name="T56" fmla="*/ 51 w 172"/>
              <a:gd name="T57" fmla="*/ 60 h 128"/>
              <a:gd name="T58" fmla="*/ 25 w 172"/>
              <a:gd name="T59" fmla="*/ 64 h 128"/>
              <a:gd name="T60" fmla="*/ 27 w 172"/>
              <a:gd name="T61" fmla="*/ 69 h 128"/>
              <a:gd name="T62" fmla="*/ 40 w 172"/>
              <a:gd name="T63" fmla="*/ 65 h 128"/>
              <a:gd name="T64" fmla="*/ 53 w 172"/>
              <a:gd name="T65" fmla="*/ 84 h 128"/>
              <a:gd name="T66" fmla="*/ 44 w 172"/>
              <a:gd name="T67" fmla="*/ 101 h 128"/>
              <a:gd name="T68" fmla="*/ 20 w 172"/>
              <a:gd name="T69" fmla="*/ 85 h 128"/>
              <a:gd name="T70" fmla="*/ 19 w 172"/>
              <a:gd name="T71" fmla="*/ 80 h 128"/>
              <a:gd name="T72" fmla="*/ 33 w 172"/>
              <a:gd name="T73" fmla="*/ 42 h 128"/>
              <a:gd name="T74" fmla="*/ 38 w 172"/>
              <a:gd name="T75" fmla="*/ 39 h 128"/>
              <a:gd name="T76" fmla="*/ 71 w 172"/>
              <a:gd name="T77" fmla="*/ 14 h 128"/>
              <a:gd name="T78" fmla="*/ 117 w 172"/>
              <a:gd name="T79" fmla="*/ 26 h 128"/>
              <a:gd name="T80" fmla="*/ 122 w 172"/>
              <a:gd name="T81" fmla="*/ 28 h 128"/>
              <a:gd name="T82" fmla="*/ 159 w 172"/>
              <a:gd name="T83" fmla="*/ 77 h 128"/>
              <a:gd name="T84" fmla="*/ 101 w 172"/>
              <a:gd name="T85" fmla="*/ 39 h 128"/>
              <a:gd name="T86" fmla="*/ 89 w 172"/>
              <a:gd name="T87" fmla="*/ 25 h 128"/>
              <a:gd name="T88" fmla="*/ 96 w 172"/>
              <a:gd name="T89" fmla="*/ 45 h 128"/>
              <a:gd name="T90" fmla="*/ 84 w 172"/>
              <a:gd name="T91" fmla="*/ 63 h 128"/>
              <a:gd name="T92" fmla="*/ 88 w 172"/>
              <a:gd name="T93" fmla="*/ 64 h 128"/>
              <a:gd name="T94" fmla="*/ 102 w 172"/>
              <a:gd name="T95" fmla="*/ 45 h 128"/>
              <a:gd name="T96" fmla="*/ 111 w 172"/>
              <a:gd name="T97" fmla="*/ 44 h 128"/>
              <a:gd name="T98" fmla="*/ 120 w 172"/>
              <a:gd name="T99" fmla="*/ 49 h 128"/>
              <a:gd name="T100" fmla="*/ 122 w 172"/>
              <a:gd name="T101" fmla="*/ 44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72" h="128">
                <a:moveTo>
                  <a:pt x="162" y="38"/>
                </a:moveTo>
                <a:cubicBezTo>
                  <a:pt x="153" y="25"/>
                  <a:pt x="142" y="21"/>
                  <a:pt x="134" y="19"/>
                </a:cubicBezTo>
                <a:cubicBezTo>
                  <a:pt x="129" y="19"/>
                  <a:pt x="125" y="19"/>
                  <a:pt x="122" y="19"/>
                </a:cubicBezTo>
                <a:cubicBezTo>
                  <a:pt x="118" y="13"/>
                  <a:pt x="103" y="0"/>
                  <a:pt x="70" y="5"/>
                </a:cubicBezTo>
                <a:cubicBezTo>
                  <a:pt x="52" y="8"/>
                  <a:pt x="42" y="16"/>
                  <a:pt x="37" y="23"/>
                </a:cubicBezTo>
                <a:cubicBezTo>
                  <a:pt x="34" y="27"/>
                  <a:pt x="32" y="31"/>
                  <a:pt x="30" y="33"/>
                </a:cubicBezTo>
                <a:cubicBezTo>
                  <a:pt x="28" y="34"/>
                  <a:pt x="25" y="34"/>
                  <a:pt x="21" y="36"/>
                </a:cubicBezTo>
                <a:cubicBezTo>
                  <a:pt x="15" y="38"/>
                  <a:pt x="7" y="44"/>
                  <a:pt x="4" y="56"/>
                </a:cubicBezTo>
                <a:cubicBezTo>
                  <a:pt x="0" y="71"/>
                  <a:pt x="8" y="81"/>
                  <a:pt x="12" y="85"/>
                </a:cubicBezTo>
                <a:cubicBezTo>
                  <a:pt x="10" y="92"/>
                  <a:pt x="11" y="103"/>
                  <a:pt x="21" y="110"/>
                </a:cubicBezTo>
                <a:cubicBezTo>
                  <a:pt x="30" y="116"/>
                  <a:pt x="40" y="113"/>
                  <a:pt x="45" y="110"/>
                </a:cubicBezTo>
                <a:cubicBezTo>
                  <a:pt x="48" y="115"/>
                  <a:pt x="52" y="120"/>
                  <a:pt x="57" y="122"/>
                </a:cubicBezTo>
                <a:cubicBezTo>
                  <a:pt x="61" y="124"/>
                  <a:pt x="66" y="124"/>
                  <a:pt x="71" y="124"/>
                </a:cubicBezTo>
                <a:cubicBezTo>
                  <a:pt x="78" y="124"/>
                  <a:pt x="87" y="122"/>
                  <a:pt x="94" y="118"/>
                </a:cubicBezTo>
                <a:cubicBezTo>
                  <a:pt x="94" y="118"/>
                  <a:pt x="95" y="118"/>
                  <a:pt x="96" y="117"/>
                </a:cubicBezTo>
                <a:cubicBezTo>
                  <a:pt x="98" y="119"/>
                  <a:pt x="106" y="128"/>
                  <a:pt x="120" y="128"/>
                </a:cubicBezTo>
                <a:cubicBezTo>
                  <a:pt x="123" y="128"/>
                  <a:pt x="127" y="127"/>
                  <a:pt x="131" y="126"/>
                </a:cubicBezTo>
                <a:cubicBezTo>
                  <a:pt x="143" y="122"/>
                  <a:pt x="148" y="115"/>
                  <a:pt x="150" y="109"/>
                </a:cubicBezTo>
                <a:cubicBezTo>
                  <a:pt x="152" y="106"/>
                  <a:pt x="152" y="102"/>
                  <a:pt x="152" y="100"/>
                </a:cubicBezTo>
                <a:cubicBezTo>
                  <a:pt x="159" y="96"/>
                  <a:pt x="164" y="89"/>
                  <a:pt x="167" y="80"/>
                </a:cubicBezTo>
                <a:cubicBezTo>
                  <a:pt x="172" y="66"/>
                  <a:pt x="170" y="48"/>
                  <a:pt x="162" y="38"/>
                </a:cubicBezTo>
                <a:close/>
                <a:moveTo>
                  <a:pt x="159" y="77"/>
                </a:moveTo>
                <a:cubicBezTo>
                  <a:pt x="157" y="84"/>
                  <a:pt x="153" y="92"/>
                  <a:pt x="143" y="95"/>
                </a:cubicBezTo>
                <a:cubicBezTo>
                  <a:pt x="135" y="97"/>
                  <a:pt x="129" y="98"/>
                  <a:pt x="122" y="100"/>
                </a:cubicBezTo>
                <a:cubicBezTo>
                  <a:pt x="112" y="101"/>
                  <a:pt x="103" y="103"/>
                  <a:pt x="89" y="111"/>
                </a:cubicBezTo>
                <a:cubicBezTo>
                  <a:pt x="80" y="116"/>
                  <a:pt x="69" y="117"/>
                  <a:pt x="61" y="114"/>
                </a:cubicBezTo>
                <a:cubicBezTo>
                  <a:pt x="57" y="112"/>
                  <a:pt x="53" y="107"/>
                  <a:pt x="53" y="103"/>
                </a:cubicBezTo>
                <a:cubicBezTo>
                  <a:pt x="51" y="93"/>
                  <a:pt x="55" y="87"/>
                  <a:pt x="65" y="84"/>
                </a:cubicBezTo>
                <a:cubicBezTo>
                  <a:pt x="72" y="82"/>
                  <a:pt x="77" y="84"/>
                  <a:pt x="81" y="85"/>
                </a:cubicBezTo>
                <a:cubicBezTo>
                  <a:pt x="86" y="87"/>
                  <a:pt x="90" y="89"/>
                  <a:pt x="96" y="87"/>
                </a:cubicBezTo>
                <a:cubicBezTo>
                  <a:pt x="105" y="86"/>
                  <a:pt x="108" y="79"/>
                  <a:pt x="109" y="74"/>
                </a:cubicBezTo>
                <a:cubicBezTo>
                  <a:pt x="112" y="77"/>
                  <a:pt x="119" y="79"/>
                  <a:pt x="126" y="76"/>
                </a:cubicBezTo>
                <a:cubicBezTo>
                  <a:pt x="130" y="74"/>
                  <a:pt x="132" y="71"/>
                  <a:pt x="133" y="67"/>
                </a:cubicBezTo>
                <a:cubicBezTo>
                  <a:pt x="135" y="62"/>
                  <a:pt x="132" y="57"/>
                  <a:pt x="132" y="57"/>
                </a:cubicBezTo>
                <a:cubicBezTo>
                  <a:pt x="131" y="56"/>
                  <a:pt x="129" y="55"/>
                  <a:pt x="128" y="56"/>
                </a:cubicBezTo>
                <a:cubicBezTo>
                  <a:pt x="127" y="57"/>
                  <a:pt x="126" y="59"/>
                  <a:pt x="127" y="60"/>
                </a:cubicBezTo>
                <a:cubicBezTo>
                  <a:pt x="127" y="60"/>
                  <a:pt x="129" y="63"/>
                  <a:pt x="128" y="66"/>
                </a:cubicBezTo>
                <a:cubicBezTo>
                  <a:pt x="127" y="68"/>
                  <a:pt x="126" y="69"/>
                  <a:pt x="123" y="71"/>
                </a:cubicBezTo>
                <a:cubicBezTo>
                  <a:pt x="117" y="74"/>
                  <a:pt x="111" y="69"/>
                  <a:pt x="110" y="68"/>
                </a:cubicBezTo>
                <a:cubicBezTo>
                  <a:pt x="108" y="67"/>
                  <a:pt x="106" y="67"/>
                  <a:pt x="106" y="67"/>
                </a:cubicBezTo>
                <a:cubicBezTo>
                  <a:pt x="104" y="68"/>
                  <a:pt x="103" y="70"/>
                  <a:pt x="104" y="71"/>
                </a:cubicBezTo>
                <a:cubicBezTo>
                  <a:pt x="104" y="72"/>
                  <a:pt x="103" y="81"/>
                  <a:pt x="96" y="82"/>
                </a:cubicBezTo>
                <a:cubicBezTo>
                  <a:pt x="91" y="83"/>
                  <a:pt x="87" y="82"/>
                  <a:pt x="83" y="80"/>
                </a:cubicBezTo>
                <a:cubicBezTo>
                  <a:pt x="78" y="78"/>
                  <a:pt x="72" y="76"/>
                  <a:pt x="63" y="79"/>
                </a:cubicBezTo>
                <a:cubicBezTo>
                  <a:pt x="61" y="79"/>
                  <a:pt x="60" y="80"/>
                  <a:pt x="58" y="81"/>
                </a:cubicBezTo>
                <a:cubicBezTo>
                  <a:pt x="57" y="79"/>
                  <a:pt x="54" y="72"/>
                  <a:pt x="56" y="61"/>
                </a:cubicBezTo>
                <a:cubicBezTo>
                  <a:pt x="57" y="52"/>
                  <a:pt x="66" y="47"/>
                  <a:pt x="68" y="46"/>
                </a:cubicBezTo>
                <a:cubicBezTo>
                  <a:pt x="72" y="50"/>
                  <a:pt x="75" y="51"/>
                  <a:pt x="76" y="51"/>
                </a:cubicBezTo>
                <a:cubicBezTo>
                  <a:pt x="76" y="51"/>
                  <a:pt x="76" y="51"/>
                  <a:pt x="76" y="51"/>
                </a:cubicBezTo>
                <a:cubicBezTo>
                  <a:pt x="77" y="51"/>
                  <a:pt x="79" y="50"/>
                  <a:pt x="79" y="49"/>
                </a:cubicBezTo>
                <a:cubicBezTo>
                  <a:pt x="79" y="47"/>
                  <a:pt x="78" y="46"/>
                  <a:pt x="77" y="45"/>
                </a:cubicBezTo>
                <a:cubicBezTo>
                  <a:pt x="77" y="45"/>
                  <a:pt x="74" y="45"/>
                  <a:pt x="71" y="41"/>
                </a:cubicBezTo>
                <a:cubicBezTo>
                  <a:pt x="69" y="37"/>
                  <a:pt x="68" y="35"/>
                  <a:pt x="68" y="35"/>
                </a:cubicBezTo>
                <a:cubicBezTo>
                  <a:pt x="68" y="35"/>
                  <a:pt x="68" y="35"/>
                  <a:pt x="68" y="35"/>
                </a:cubicBezTo>
                <a:cubicBezTo>
                  <a:pt x="68" y="35"/>
                  <a:pt x="68" y="32"/>
                  <a:pt x="65" y="32"/>
                </a:cubicBezTo>
                <a:cubicBezTo>
                  <a:pt x="62" y="32"/>
                  <a:pt x="63" y="35"/>
                  <a:pt x="63" y="35"/>
                </a:cubicBezTo>
                <a:cubicBezTo>
                  <a:pt x="63" y="36"/>
                  <a:pt x="63" y="38"/>
                  <a:pt x="65" y="41"/>
                </a:cubicBezTo>
                <a:cubicBezTo>
                  <a:pt x="62" y="43"/>
                  <a:pt x="53" y="49"/>
                  <a:pt x="51" y="60"/>
                </a:cubicBezTo>
                <a:cubicBezTo>
                  <a:pt x="48" y="59"/>
                  <a:pt x="45" y="59"/>
                  <a:pt x="39" y="60"/>
                </a:cubicBezTo>
                <a:cubicBezTo>
                  <a:pt x="29" y="61"/>
                  <a:pt x="26" y="63"/>
                  <a:pt x="25" y="64"/>
                </a:cubicBezTo>
                <a:cubicBezTo>
                  <a:pt x="24" y="65"/>
                  <a:pt x="24" y="66"/>
                  <a:pt x="25" y="68"/>
                </a:cubicBezTo>
                <a:cubicBezTo>
                  <a:pt x="26" y="68"/>
                  <a:pt x="26" y="69"/>
                  <a:pt x="27" y="69"/>
                </a:cubicBezTo>
                <a:cubicBezTo>
                  <a:pt x="28" y="69"/>
                  <a:pt x="28" y="68"/>
                  <a:pt x="29" y="68"/>
                </a:cubicBezTo>
                <a:cubicBezTo>
                  <a:pt x="29" y="68"/>
                  <a:pt x="32" y="66"/>
                  <a:pt x="40" y="65"/>
                </a:cubicBezTo>
                <a:cubicBezTo>
                  <a:pt x="45" y="65"/>
                  <a:pt x="48" y="65"/>
                  <a:pt x="50" y="65"/>
                </a:cubicBezTo>
                <a:cubicBezTo>
                  <a:pt x="49" y="75"/>
                  <a:pt x="52" y="82"/>
                  <a:pt x="53" y="84"/>
                </a:cubicBezTo>
                <a:cubicBezTo>
                  <a:pt x="48" y="88"/>
                  <a:pt x="46" y="93"/>
                  <a:pt x="47" y="100"/>
                </a:cubicBezTo>
                <a:cubicBezTo>
                  <a:pt x="46" y="100"/>
                  <a:pt x="45" y="100"/>
                  <a:pt x="44" y="101"/>
                </a:cubicBezTo>
                <a:cubicBezTo>
                  <a:pt x="44" y="101"/>
                  <a:pt x="34" y="108"/>
                  <a:pt x="26" y="103"/>
                </a:cubicBezTo>
                <a:cubicBezTo>
                  <a:pt x="17" y="97"/>
                  <a:pt x="20" y="85"/>
                  <a:pt x="20" y="85"/>
                </a:cubicBezTo>
                <a:cubicBezTo>
                  <a:pt x="21" y="82"/>
                  <a:pt x="21" y="82"/>
                  <a:pt x="21" y="82"/>
                </a:cubicBezTo>
                <a:cubicBezTo>
                  <a:pt x="19" y="80"/>
                  <a:pt x="19" y="80"/>
                  <a:pt x="19" y="80"/>
                </a:cubicBezTo>
                <a:cubicBezTo>
                  <a:pt x="19" y="80"/>
                  <a:pt x="8" y="72"/>
                  <a:pt x="12" y="58"/>
                </a:cubicBezTo>
                <a:cubicBezTo>
                  <a:pt x="16" y="41"/>
                  <a:pt x="33" y="42"/>
                  <a:pt x="33" y="42"/>
                </a:cubicBezTo>
                <a:cubicBezTo>
                  <a:pt x="37" y="42"/>
                  <a:pt x="37" y="42"/>
                  <a:pt x="37" y="42"/>
                </a:cubicBezTo>
                <a:cubicBezTo>
                  <a:pt x="38" y="39"/>
                  <a:pt x="38" y="39"/>
                  <a:pt x="38" y="39"/>
                </a:cubicBezTo>
                <a:cubicBezTo>
                  <a:pt x="38" y="39"/>
                  <a:pt x="39" y="33"/>
                  <a:pt x="44" y="28"/>
                </a:cubicBezTo>
                <a:cubicBezTo>
                  <a:pt x="50" y="20"/>
                  <a:pt x="59" y="16"/>
                  <a:pt x="71" y="14"/>
                </a:cubicBezTo>
                <a:cubicBezTo>
                  <a:pt x="85" y="11"/>
                  <a:pt x="98" y="13"/>
                  <a:pt x="107" y="18"/>
                </a:cubicBezTo>
                <a:cubicBezTo>
                  <a:pt x="114" y="21"/>
                  <a:pt x="117" y="26"/>
                  <a:pt x="117" y="26"/>
                </a:cubicBezTo>
                <a:cubicBezTo>
                  <a:pt x="118" y="29"/>
                  <a:pt x="118" y="29"/>
                  <a:pt x="118" y="29"/>
                </a:cubicBezTo>
                <a:cubicBezTo>
                  <a:pt x="122" y="28"/>
                  <a:pt x="122" y="28"/>
                  <a:pt x="122" y="28"/>
                </a:cubicBezTo>
                <a:cubicBezTo>
                  <a:pt x="122" y="28"/>
                  <a:pt x="141" y="23"/>
                  <a:pt x="155" y="43"/>
                </a:cubicBezTo>
                <a:cubicBezTo>
                  <a:pt x="161" y="51"/>
                  <a:pt x="163" y="66"/>
                  <a:pt x="159" y="77"/>
                </a:cubicBezTo>
                <a:close/>
                <a:moveTo>
                  <a:pt x="112" y="39"/>
                </a:moveTo>
                <a:cubicBezTo>
                  <a:pt x="107" y="38"/>
                  <a:pt x="103" y="39"/>
                  <a:pt x="101" y="39"/>
                </a:cubicBezTo>
                <a:cubicBezTo>
                  <a:pt x="100" y="30"/>
                  <a:pt x="93" y="25"/>
                  <a:pt x="92" y="24"/>
                </a:cubicBezTo>
                <a:cubicBezTo>
                  <a:pt x="91" y="23"/>
                  <a:pt x="89" y="24"/>
                  <a:pt x="89" y="25"/>
                </a:cubicBezTo>
                <a:cubicBezTo>
                  <a:pt x="88" y="26"/>
                  <a:pt x="88" y="28"/>
                  <a:pt x="89" y="29"/>
                </a:cubicBezTo>
                <a:cubicBezTo>
                  <a:pt x="89" y="29"/>
                  <a:pt x="97" y="35"/>
                  <a:pt x="96" y="45"/>
                </a:cubicBezTo>
                <a:cubicBezTo>
                  <a:pt x="95" y="55"/>
                  <a:pt x="86" y="59"/>
                  <a:pt x="86" y="59"/>
                </a:cubicBezTo>
                <a:cubicBezTo>
                  <a:pt x="84" y="60"/>
                  <a:pt x="84" y="61"/>
                  <a:pt x="84" y="63"/>
                </a:cubicBezTo>
                <a:cubicBezTo>
                  <a:pt x="85" y="64"/>
                  <a:pt x="86" y="65"/>
                  <a:pt x="87" y="65"/>
                </a:cubicBezTo>
                <a:cubicBezTo>
                  <a:pt x="87" y="65"/>
                  <a:pt x="88" y="65"/>
                  <a:pt x="88" y="64"/>
                </a:cubicBezTo>
                <a:cubicBezTo>
                  <a:pt x="89" y="64"/>
                  <a:pt x="100" y="59"/>
                  <a:pt x="102" y="46"/>
                </a:cubicBezTo>
                <a:cubicBezTo>
                  <a:pt x="102" y="45"/>
                  <a:pt x="102" y="45"/>
                  <a:pt x="102" y="45"/>
                </a:cubicBezTo>
                <a:cubicBezTo>
                  <a:pt x="102" y="45"/>
                  <a:pt x="102" y="45"/>
                  <a:pt x="102" y="45"/>
                </a:cubicBezTo>
                <a:cubicBezTo>
                  <a:pt x="103" y="45"/>
                  <a:pt x="106" y="43"/>
                  <a:pt x="111" y="44"/>
                </a:cubicBezTo>
                <a:cubicBezTo>
                  <a:pt x="116" y="45"/>
                  <a:pt x="118" y="48"/>
                  <a:pt x="118" y="48"/>
                </a:cubicBezTo>
                <a:cubicBezTo>
                  <a:pt x="119" y="49"/>
                  <a:pt x="119" y="49"/>
                  <a:pt x="120" y="49"/>
                </a:cubicBezTo>
                <a:cubicBezTo>
                  <a:pt x="121" y="49"/>
                  <a:pt x="122" y="49"/>
                  <a:pt x="122" y="48"/>
                </a:cubicBezTo>
                <a:cubicBezTo>
                  <a:pt x="123" y="47"/>
                  <a:pt x="123" y="45"/>
                  <a:pt x="122" y="44"/>
                </a:cubicBezTo>
                <a:cubicBezTo>
                  <a:pt x="122" y="44"/>
                  <a:pt x="119" y="40"/>
                  <a:pt x="112" y="39"/>
                </a:cubicBezTo>
                <a:close/>
              </a:path>
            </a:pathLst>
          </a:custGeom>
          <a:solidFill>
            <a:srgbClr val="A1131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65" name="组合 64"/>
          <p:cNvGrpSpPr/>
          <p:nvPr/>
        </p:nvGrpSpPr>
        <p:grpSpPr>
          <a:xfrm>
            <a:off x="4040201" y="3933850"/>
            <a:ext cx="2268021" cy="2931947"/>
            <a:chOff x="4040201" y="3451284"/>
            <a:chExt cx="2268021" cy="2931947"/>
          </a:xfrm>
        </p:grpSpPr>
        <p:grpSp>
          <p:nvGrpSpPr>
            <p:cNvPr id="66" name="组合 65"/>
            <p:cNvGrpSpPr/>
            <p:nvPr/>
          </p:nvGrpSpPr>
          <p:grpSpPr>
            <a:xfrm>
              <a:off x="4040201" y="3451284"/>
              <a:ext cx="2268021" cy="2931947"/>
              <a:chOff x="4222998" y="1756395"/>
              <a:chExt cx="2754313" cy="3560593"/>
            </a:xfrm>
          </p:grpSpPr>
          <p:sp>
            <p:nvSpPr>
              <p:cNvPr id="74" name="Freeform 401"/>
              <p:cNvSpPr/>
              <p:nvPr/>
            </p:nvSpPr>
            <p:spPr bwMode="auto">
              <a:xfrm>
                <a:off x="4222998" y="1756395"/>
                <a:ext cx="2754313" cy="2165350"/>
              </a:xfrm>
              <a:custGeom>
                <a:avLst/>
                <a:gdLst>
                  <a:gd name="T0" fmla="*/ 440 w 731"/>
                  <a:gd name="T1" fmla="*/ 216 h 574"/>
                  <a:gd name="T2" fmla="*/ 409 w 731"/>
                  <a:gd name="T3" fmla="*/ 199 h 574"/>
                  <a:gd name="T4" fmla="*/ 399 w 731"/>
                  <a:gd name="T5" fmla="*/ 167 h 574"/>
                  <a:gd name="T6" fmla="*/ 422 w 731"/>
                  <a:gd name="T7" fmla="*/ 129 h 574"/>
                  <a:gd name="T8" fmla="*/ 445 w 731"/>
                  <a:gd name="T9" fmla="*/ 74 h 574"/>
                  <a:gd name="T10" fmla="*/ 365 w 731"/>
                  <a:gd name="T11" fmla="*/ 0 h 574"/>
                  <a:gd name="T12" fmla="*/ 285 w 731"/>
                  <a:gd name="T13" fmla="*/ 75 h 574"/>
                  <a:gd name="T14" fmla="*/ 310 w 731"/>
                  <a:gd name="T15" fmla="*/ 130 h 574"/>
                  <a:gd name="T16" fmla="*/ 333 w 731"/>
                  <a:gd name="T17" fmla="*/ 168 h 574"/>
                  <a:gd name="T18" fmla="*/ 322 w 731"/>
                  <a:gd name="T19" fmla="*/ 201 h 574"/>
                  <a:gd name="T20" fmla="*/ 285 w 731"/>
                  <a:gd name="T21" fmla="*/ 217 h 574"/>
                  <a:gd name="T22" fmla="*/ 0 w 731"/>
                  <a:gd name="T23" fmla="*/ 574 h 574"/>
                  <a:gd name="T24" fmla="*/ 731 w 731"/>
                  <a:gd name="T25" fmla="*/ 574 h 574"/>
                  <a:gd name="T26" fmla="*/ 440 w 731"/>
                  <a:gd name="T27" fmla="*/ 216 h 5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31" h="574">
                    <a:moveTo>
                      <a:pt x="440" y="216"/>
                    </a:moveTo>
                    <a:cubicBezTo>
                      <a:pt x="429" y="213"/>
                      <a:pt x="419" y="208"/>
                      <a:pt x="409" y="199"/>
                    </a:cubicBezTo>
                    <a:cubicBezTo>
                      <a:pt x="401" y="191"/>
                      <a:pt x="397" y="180"/>
                      <a:pt x="399" y="167"/>
                    </a:cubicBezTo>
                    <a:cubicBezTo>
                      <a:pt x="401" y="150"/>
                      <a:pt x="411" y="139"/>
                      <a:pt x="422" y="129"/>
                    </a:cubicBezTo>
                    <a:cubicBezTo>
                      <a:pt x="436" y="115"/>
                      <a:pt x="445" y="95"/>
                      <a:pt x="445" y="74"/>
                    </a:cubicBezTo>
                    <a:cubicBezTo>
                      <a:pt x="445" y="32"/>
                      <a:pt x="407" y="0"/>
                      <a:pt x="365" y="0"/>
                    </a:cubicBezTo>
                    <a:cubicBezTo>
                      <a:pt x="322" y="0"/>
                      <a:pt x="285" y="33"/>
                      <a:pt x="285" y="75"/>
                    </a:cubicBezTo>
                    <a:cubicBezTo>
                      <a:pt x="285" y="97"/>
                      <a:pt x="295" y="116"/>
                      <a:pt x="310" y="130"/>
                    </a:cubicBezTo>
                    <a:cubicBezTo>
                      <a:pt x="320" y="140"/>
                      <a:pt x="331" y="150"/>
                      <a:pt x="333" y="168"/>
                    </a:cubicBezTo>
                    <a:cubicBezTo>
                      <a:pt x="335" y="181"/>
                      <a:pt x="330" y="193"/>
                      <a:pt x="322" y="201"/>
                    </a:cubicBezTo>
                    <a:cubicBezTo>
                      <a:pt x="309" y="212"/>
                      <a:pt x="289" y="216"/>
                      <a:pt x="285" y="217"/>
                    </a:cubicBezTo>
                    <a:cubicBezTo>
                      <a:pt x="122" y="254"/>
                      <a:pt x="0" y="400"/>
                      <a:pt x="0" y="574"/>
                    </a:cubicBezTo>
                    <a:cubicBezTo>
                      <a:pt x="731" y="574"/>
                      <a:pt x="731" y="574"/>
                      <a:pt x="731" y="574"/>
                    </a:cubicBezTo>
                    <a:cubicBezTo>
                      <a:pt x="731" y="398"/>
                      <a:pt x="606" y="250"/>
                      <a:pt x="440" y="216"/>
                    </a:cubicBezTo>
                    <a:close/>
                  </a:path>
                </a:pathLst>
              </a:custGeom>
              <a:solidFill>
                <a:srgbClr val="A1131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A11318"/>
                  </a:solidFill>
                </a:endParaRPr>
              </a:p>
            </p:txBody>
          </p:sp>
          <p:sp>
            <p:nvSpPr>
              <p:cNvPr id="75" name="椭圆 74"/>
              <p:cNvSpPr>
                <a:spLocks noChangeAspect="1"/>
              </p:cNvSpPr>
              <p:nvPr/>
            </p:nvSpPr>
            <p:spPr>
              <a:xfrm>
                <a:off x="4223154" y="2562988"/>
                <a:ext cx="2754000" cy="2754000"/>
              </a:xfrm>
              <a:prstGeom prst="ellipse">
                <a:avLst/>
              </a:prstGeom>
              <a:solidFill>
                <a:srgbClr val="A1131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A11318"/>
                  </a:solidFill>
                </a:endParaRPr>
              </a:p>
            </p:txBody>
          </p:sp>
        </p:grpSp>
        <p:sp>
          <p:nvSpPr>
            <p:cNvPr id="67" name="Oval 33"/>
            <p:cNvSpPr>
              <a:spLocks noChangeArrowheads="1"/>
            </p:cNvSpPr>
            <p:nvPr/>
          </p:nvSpPr>
          <p:spPr bwMode="auto">
            <a:xfrm>
              <a:off x="5020146" y="3533309"/>
              <a:ext cx="308131" cy="31093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4288" cap="flat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A11318"/>
                </a:solidFill>
              </a:endParaRPr>
            </a:p>
          </p:txBody>
        </p:sp>
        <p:sp>
          <p:nvSpPr>
            <p:cNvPr id="68" name="Freeform 100"/>
            <p:cNvSpPr>
              <a:spLocks noEditPoints="1"/>
            </p:cNvSpPr>
            <p:nvPr/>
          </p:nvSpPr>
          <p:spPr bwMode="auto">
            <a:xfrm rot="20766136">
              <a:off x="4701649" y="4489936"/>
              <a:ext cx="924621" cy="653348"/>
            </a:xfrm>
            <a:custGeom>
              <a:avLst/>
              <a:gdLst>
                <a:gd name="T0" fmla="*/ 64 w 202"/>
                <a:gd name="T1" fmla="*/ 65 h 142"/>
                <a:gd name="T2" fmla="*/ 41 w 202"/>
                <a:gd name="T3" fmla="*/ 59 h 142"/>
                <a:gd name="T4" fmla="*/ 35 w 202"/>
                <a:gd name="T5" fmla="*/ 63 h 142"/>
                <a:gd name="T6" fmla="*/ 30 w 202"/>
                <a:gd name="T7" fmla="*/ 86 h 142"/>
                <a:gd name="T8" fmla="*/ 33 w 202"/>
                <a:gd name="T9" fmla="*/ 91 h 142"/>
                <a:gd name="T10" fmla="*/ 56 w 202"/>
                <a:gd name="T11" fmla="*/ 97 h 142"/>
                <a:gd name="T12" fmla="*/ 62 w 202"/>
                <a:gd name="T13" fmla="*/ 94 h 142"/>
                <a:gd name="T14" fmla="*/ 67 w 202"/>
                <a:gd name="T15" fmla="*/ 71 h 142"/>
                <a:gd name="T16" fmla="*/ 64 w 202"/>
                <a:gd name="T17" fmla="*/ 65 h 142"/>
                <a:gd name="T18" fmla="*/ 111 w 202"/>
                <a:gd name="T19" fmla="*/ 65 h 142"/>
                <a:gd name="T20" fmla="*/ 88 w 202"/>
                <a:gd name="T21" fmla="*/ 59 h 142"/>
                <a:gd name="T22" fmla="*/ 82 w 202"/>
                <a:gd name="T23" fmla="*/ 62 h 142"/>
                <a:gd name="T24" fmla="*/ 74 w 202"/>
                <a:gd name="T25" fmla="*/ 97 h 142"/>
                <a:gd name="T26" fmla="*/ 77 w 202"/>
                <a:gd name="T27" fmla="*/ 103 h 142"/>
                <a:gd name="T28" fmla="*/ 100 w 202"/>
                <a:gd name="T29" fmla="*/ 108 h 142"/>
                <a:gd name="T30" fmla="*/ 106 w 202"/>
                <a:gd name="T31" fmla="*/ 105 h 142"/>
                <a:gd name="T32" fmla="*/ 115 w 202"/>
                <a:gd name="T33" fmla="*/ 70 h 142"/>
                <a:gd name="T34" fmla="*/ 111 w 202"/>
                <a:gd name="T35" fmla="*/ 65 h 142"/>
                <a:gd name="T36" fmla="*/ 160 w 202"/>
                <a:gd name="T37" fmla="*/ 55 h 142"/>
                <a:gd name="T38" fmla="*/ 137 w 202"/>
                <a:gd name="T39" fmla="*/ 49 h 142"/>
                <a:gd name="T40" fmla="*/ 131 w 202"/>
                <a:gd name="T41" fmla="*/ 52 h 142"/>
                <a:gd name="T42" fmla="*/ 118 w 202"/>
                <a:gd name="T43" fmla="*/ 108 h 142"/>
                <a:gd name="T44" fmla="*/ 121 w 202"/>
                <a:gd name="T45" fmla="*/ 114 h 142"/>
                <a:gd name="T46" fmla="*/ 145 w 202"/>
                <a:gd name="T47" fmla="*/ 119 h 142"/>
                <a:gd name="T48" fmla="*/ 150 w 202"/>
                <a:gd name="T49" fmla="*/ 116 h 142"/>
                <a:gd name="T50" fmla="*/ 164 w 202"/>
                <a:gd name="T51" fmla="*/ 60 h 142"/>
                <a:gd name="T52" fmla="*/ 160 w 202"/>
                <a:gd name="T53" fmla="*/ 55 h 142"/>
                <a:gd name="T54" fmla="*/ 163 w 202"/>
                <a:gd name="T55" fmla="*/ 17 h 142"/>
                <a:gd name="T56" fmla="*/ 165 w 202"/>
                <a:gd name="T57" fmla="*/ 25 h 142"/>
                <a:gd name="T58" fmla="*/ 168 w 202"/>
                <a:gd name="T59" fmla="*/ 27 h 142"/>
                <a:gd name="T60" fmla="*/ 172 w 202"/>
                <a:gd name="T61" fmla="*/ 23 h 142"/>
                <a:gd name="T62" fmla="*/ 176 w 202"/>
                <a:gd name="T63" fmla="*/ 5 h 142"/>
                <a:gd name="T64" fmla="*/ 175 w 202"/>
                <a:gd name="T65" fmla="*/ 2 h 142"/>
                <a:gd name="T66" fmla="*/ 172 w 202"/>
                <a:gd name="T67" fmla="*/ 1 h 142"/>
                <a:gd name="T68" fmla="*/ 154 w 202"/>
                <a:gd name="T69" fmla="*/ 0 h 142"/>
                <a:gd name="T70" fmla="*/ 149 w 202"/>
                <a:gd name="T71" fmla="*/ 3 h 142"/>
                <a:gd name="T72" fmla="*/ 151 w 202"/>
                <a:gd name="T73" fmla="*/ 6 h 142"/>
                <a:gd name="T74" fmla="*/ 157 w 202"/>
                <a:gd name="T75" fmla="*/ 10 h 142"/>
                <a:gd name="T76" fmla="*/ 42 w 202"/>
                <a:gd name="T77" fmla="*/ 47 h 142"/>
                <a:gd name="T78" fmla="*/ 163 w 202"/>
                <a:gd name="T79" fmla="*/ 17 h 142"/>
                <a:gd name="T80" fmla="*/ 196 w 202"/>
                <a:gd name="T81" fmla="*/ 1 h 142"/>
                <a:gd name="T82" fmla="*/ 202 w 202"/>
                <a:gd name="T83" fmla="*/ 3 h 142"/>
                <a:gd name="T84" fmla="*/ 168 w 202"/>
                <a:gd name="T85" fmla="*/ 142 h 142"/>
                <a:gd name="T86" fmla="*/ 0 w 202"/>
                <a:gd name="T87" fmla="*/ 101 h 142"/>
                <a:gd name="T88" fmla="*/ 2 w 202"/>
                <a:gd name="T89" fmla="*/ 95 h 142"/>
                <a:gd name="T90" fmla="*/ 163 w 202"/>
                <a:gd name="T91" fmla="*/ 134 h 142"/>
                <a:gd name="T92" fmla="*/ 195 w 202"/>
                <a:gd name="T93" fmla="*/ 3 h 142"/>
                <a:gd name="T94" fmla="*/ 196 w 202"/>
                <a:gd name="T95" fmla="*/ 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2" h="142">
                  <a:moveTo>
                    <a:pt x="64" y="65"/>
                  </a:moveTo>
                  <a:cubicBezTo>
                    <a:pt x="41" y="59"/>
                    <a:pt x="41" y="59"/>
                    <a:pt x="41" y="59"/>
                  </a:cubicBezTo>
                  <a:cubicBezTo>
                    <a:pt x="38" y="59"/>
                    <a:pt x="36" y="60"/>
                    <a:pt x="35" y="63"/>
                  </a:cubicBezTo>
                  <a:cubicBezTo>
                    <a:pt x="30" y="86"/>
                    <a:pt x="30" y="86"/>
                    <a:pt x="30" y="86"/>
                  </a:cubicBezTo>
                  <a:cubicBezTo>
                    <a:pt x="29" y="88"/>
                    <a:pt x="31" y="91"/>
                    <a:pt x="33" y="91"/>
                  </a:cubicBezTo>
                  <a:cubicBezTo>
                    <a:pt x="56" y="97"/>
                    <a:pt x="56" y="97"/>
                    <a:pt x="56" y="97"/>
                  </a:cubicBezTo>
                  <a:cubicBezTo>
                    <a:pt x="59" y="98"/>
                    <a:pt x="61" y="96"/>
                    <a:pt x="62" y="94"/>
                  </a:cubicBezTo>
                  <a:cubicBezTo>
                    <a:pt x="67" y="71"/>
                    <a:pt x="67" y="71"/>
                    <a:pt x="67" y="71"/>
                  </a:cubicBezTo>
                  <a:cubicBezTo>
                    <a:pt x="68" y="68"/>
                    <a:pt x="67" y="66"/>
                    <a:pt x="64" y="65"/>
                  </a:cubicBezTo>
                  <a:close/>
                  <a:moveTo>
                    <a:pt x="111" y="65"/>
                  </a:moveTo>
                  <a:cubicBezTo>
                    <a:pt x="88" y="59"/>
                    <a:pt x="88" y="59"/>
                    <a:pt x="88" y="59"/>
                  </a:cubicBezTo>
                  <a:cubicBezTo>
                    <a:pt x="86" y="58"/>
                    <a:pt x="83" y="60"/>
                    <a:pt x="82" y="62"/>
                  </a:cubicBezTo>
                  <a:cubicBezTo>
                    <a:pt x="74" y="97"/>
                    <a:pt x="74" y="97"/>
                    <a:pt x="74" y="97"/>
                  </a:cubicBezTo>
                  <a:cubicBezTo>
                    <a:pt x="73" y="100"/>
                    <a:pt x="75" y="102"/>
                    <a:pt x="77" y="103"/>
                  </a:cubicBezTo>
                  <a:cubicBezTo>
                    <a:pt x="100" y="108"/>
                    <a:pt x="100" y="108"/>
                    <a:pt x="100" y="108"/>
                  </a:cubicBezTo>
                  <a:cubicBezTo>
                    <a:pt x="103" y="109"/>
                    <a:pt x="105" y="107"/>
                    <a:pt x="106" y="105"/>
                  </a:cubicBezTo>
                  <a:cubicBezTo>
                    <a:pt x="115" y="70"/>
                    <a:pt x="115" y="70"/>
                    <a:pt x="115" y="70"/>
                  </a:cubicBezTo>
                  <a:cubicBezTo>
                    <a:pt x="115" y="68"/>
                    <a:pt x="114" y="65"/>
                    <a:pt x="111" y="65"/>
                  </a:cubicBezTo>
                  <a:close/>
                  <a:moveTo>
                    <a:pt x="160" y="55"/>
                  </a:moveTo>
                  <a:cubicBezTo>
                    <a:pt x="137" y="49"/>
                    <a:pt x="137" y="49"/>
                    <a:pt x="137" y="49"/>
                  </a:cubicBezTo>
                  <a:cubicBezTo>
                    <a:pt x="135" y="49"/>
                    <a:pt x="132" y="50"/>
                    <a:pt x="131" y="52"/>
                  </a:cubicBezTo>
                  <a:cubicBezTo>
                    <a:pt x="118" y="108"/>
                    <a:pt x="118" y="108"/>
                    <a:pt x="118" y="108"/>
                  </a:cubicBezTo>
                  <a:cubicBezTo>
                    <a:pt x="117" y="111"/>
                    <a:pt x="119" y="113"/>
                    <a:pt x="121" y="114"/>
                  </a:cubicBezTo>
                  <a:cubicBezTo>
                    <a:pt x="145" y="119"/>
                    <a:pt x="145" y="119"/>
                    <a:pt x="145" y="119"/>
                  </a:cubicBezTo>
                  <a:cubicBezTo>
                    <a:pt x="147" y="120"/>
                    <a:pt x="150" y="119"/>
                    <a:pt x="150" y="116"/>
                  </a:cubicBezTo>
                  <a:cubicBezTo>
                    <a:pt x="164" y="60"/>
                    <a:pt x="164" y="60"/>
                    <a:pt x="164" y="60"/>
                  </a:cubicBezTo>
                  <a:cubicBezTo>
                    <a:pt x="164" y="58"/>
                    <a:pt x="163" y="56"/>
                    <a:pt x="160" y="55"/>
                  </a:cubicBezTo>
                  <a:close/>
                  <a:moveTo>
                    <a:pt x="163" y="17"/>
                  </a:moveTo>
                  <a:cubicBezTo>
                    <a:pt x="164" y="21"/>
                    <a:pt x="164" y="24"/>
                    <a:pt x="165" y="25"/>
                  </a:cubicBezTo>
                  <a:cubicBezTo>
                    <a:pt x="165" y="26"/>
                    <a:pt x="166" y="27"/>
                    <a:pt x="168" y="27"/>
                  </a:cubicBezTo>
                  <a:cubicBezTo>
                    <a:pt x="170" y="27"/>
                    <a:pt x="171" y="26"/>
                    <a:pt x="172" y="23"/>
                  </a:cubicBezTo>
                  <a:cubicBezTo>
                    <a:pt x="176" y="5"/>
                    <a:pt x="176" y="5"/>
                    <a:pt x="176" y="5"/>
                  </a:cubicBezTo>
                  <a:cubicBezTo>
                    <a:pt x="176" y="5"/>
                    <a:pt x="176" y="3"/>
                    <a:pt x="175" y="2"/>
                  </a:cubicBezTo>
                  <a:cubicBezTo>
                    <a:pt x="174" y="1"/>
                    <a:pt x="173" y="1"/>
                    <a:pt x="172" y="1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151" y="0"/>
                    <a:pt x="149" y="1"/>
                    <a:pt x="149" y="3"/>
                  </a:cubicBezTo>
                  <a:cubicBezTo>
                    <a:pt x="149" y="5"/>
                    <a:pt x="150" y="6"/>
                    <a:pt x="151" y="6"/>
                  </a:cubicBezTo>
                  <a:cubicBezTo>
                    <a:pt x="151" y="7"/>
                    <a:pt x="154" y="8"/>
                    <a:pt x="157" y="10"/>
                  </a:cubicBezTo>
                  <a:cubicBezTo>
                    <a:pt x="135" y="31"/>
                    <a:pt x="93" y="52"/>
                    <a:pt x="42" y="47"/>
                  </a:cubicBezTo>
                  <a:cubicBezTo>
                    <a:pt x="42" y="47"/>
                    <a:pt x="121" y="63"/>
                    <a:pt x="163" y="17"/>
                  </a:cubicBezTo>
                  <a:close/>
                  <a:moveTo>
                    <a:pt x="196" y="1"/>
                  </a:moveTo>
                  <a:cubicBezTo>
                    <a:pt x="202" y="3"/>
                    <a:pt x="202" y="3"/>
                    <a:pt x="202" y="3"/>
                  </a:cubicBezTo>
                  <a:cubicBezTo>
                    <a:pt x="168" y="142"/>
                    <a:pt x="168" y="142"/>
                    <a:pt x="168" y="142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2" y="95"/>
                    <a:pt x="159" y="133"/>
                    <a:pt x="163" y="134"/>
                  </a:cubicBezTo>
                  <a:cubicBezTo>
                    <a:pt x="164" y="130"/>
                    <a:pt x="195" y="3"/>
                    <a:pt x="195" y="3"/>
                  </a:cubicBezTo>
                  <a:lnTo>
                    <a:pt x="196" y="1"/>
                  </a:lnTo>
                  <a:close/>
                </a:path>
              </a:pathLst>
            </a:custGeom>
            <a:solidFill>
              <a:srgbClr val="FFFFFF"/>
            </a:solidFill>
            <a:ln w="14288" cap="flat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A11318"/>
                </a:solidFill>
              </a:endParaRPr>
            </a:p>
          </p:txBody>
        </p:sp>
        <p:sp>
          <p:nvSpPr>
            <p:cNvPr id="69" name="Freeform 21"/>
            <p:cNvSpPr/>
            <p:nvPr/>
          </p:nvSpPr>
          <p:spPr bwMode="auto">
            <a:xfrm>
              <a:off x="4116831" y="5211299"/>
              <a:ext cx="2114760" cy="1061494"/>
            </a:xfrm>
            <a:custGeom>
              <a:avLst/>
              <a:gdLst>
                <a:gd name="T0" fmla="*/ 0 w 541"/>
                <a:gd name="T1" fmla="*/ 0 h 270"/>
                <a:gd name="T2" fmla="*/ 270 w 541"/>
                <a:gd name="T3" fmla="*/ 270 h 270"/>
                <a:gd name="T4" fmla="*/ 541 w 541"/>
                <a:gd name="T5" fmla="*/ 0 h 270"/>
                <a:gd name="T6" fmla="*/ 0 w 541"/>
                <a:gd name="T7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1" h="270">
                  <a:moveTo>
                    <a:pt x="0" y="0"/>
                  </a:moveTo>
                  <a:cubicBezTo>
                    <a:pt x="0" y="149"/>
                    <a:pt x="121" y="270"/>
                    <a:pt x="270" y="270"/>
                  </a:cubicBezTo>
                  <a:cubicBezTo>
                    <a:pt x="420" y="270"/>
                    <a:pt x="541" y="149"/>
                    <a:pt x="54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A11318"/>
                </a:solidFill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4475176" y="5208964"/>
              <a:ext cx="1377315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en-US" sz="1600" dirty="0" smtClean="0">
                  <a:solidFill>
                    <a:srgbClr val="A1131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Limited store-level visibility</a:t>
              </a:r>
              <a:endParaRPr lang="en-US" altLang="en-US" sz="16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6523147" y="3068252"/>
            <a:ext cx="3041470" cy="3817926"/>
            <a:chOff x="6523147" y="2890328"/>
            <a:chExt cx="3041470" cy="3817926"/>
          </a:xfrm>
        </p:grpSpPr>
        <p:grpSp>
          <p:nvGrpSpPr>
            <p:cNvPr id="77" name="组合 76"/>
            <p:cNvGrpSpPr/>
            <p:nvPr/>
          </p:nvGrpSpPr>
          <p:grpSpPr>
            <a:xfrm>
              <a:off x="6523147" y="2890328"/>
              <a:ext cx="3041470" cy="3817926"/>
              <a:chOff x="7389680" y="1075163"/>
              <a:chExt cx="3693600" cy="4636537"/>
            </a:xfrm>
          </p:grpSpPr>
          <p:sp>
            <p:nvSpPr>
              <p:cNvPr id="89" name="Freeform 5"/>
              <p:cNvSpPr/>
              <p:nvPr/>
            </p:nvSpPr>
            <p:spPr bwMode="auto">
              <a:xfrm>
                <a:off x="7390218" y="1075163"/>
                <a:ext cx="3692525" cy="2779713"/>
              </a:xfrm>
              <a:custGeom>
                <a:avLst/>
                <a:gdLst>
                  <a:gd name="T0" fmla="*/ 982 w 982"/>
                  <a:gd name="T1" fmla="*/ 738 h 738"/>
                  <a:gd name="T2" fmla="*/ 604 w 982"/>
                  <a:gd name="T3" fmla="*/ 260 h 738"/>
                  <a:gd name="T4" fmla="*/ 537 w 982"/>
                  <a:gd name="T5" fmla="*/ 229 h 738"/>
                  <a:gd name="T6" fmla="*/ 525 w 982"/>
                  <a:gd name="T7" fmla="*/ 193 h 738"/>
                  <a:gd name="T8" fmla="*/ 551 w 982"/>
                  <a:gd name="T9" fmla="*/ 149 h 738"/>
                  <a:gd name="T10" fmla="*/ 578 w 982"/>
                  <a:gd name="T11" fmla="*/ 86 h 738"/>
                  <a:gd name="T12" fmla="*/ 486 w 982"/>
                  <a:gd name="T13" fmla="*/ 1 h 738"/>
                  <a:gd name="T14" fmla="*/ 397 w 982"/>
                  <a:gd name="T15" fmla="*/ 87 h 738"/>
                  <a:gd name="T16" fmla="*/ 425 w 982"/>
                  <a:gd name="T17" fmla="*/ 151 h 738"/>
                  <a:gd name="T18" fmla="*/ 451 w 982"/>
                  <a:gd name="T19" fmla="*/ 194 h 738"/>
                  <a:gd name="T20" fmla="*/ 438 w 982"/>
                  <a:gd name="T21" fmla="*/ 232 h 738"/>
                  <a:gd name="T22" fmla="*/ 378 w 982"/>
                  <a:gd name="T23" fmla="*/ 260 h 738"/>
                  <a:gd name="T24" fmla="*/ 0 w 982"/>
                  <a:gd name="T25" fmla="*/ 738 h 738"/>
                  <a:gd name="T26" fmla="*/ 982 w 982"/>
                  <a:gd name="T27" fmla="*/ 738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82" h="738">
                    <a:moveTo>
                      <a:pt x="982" y="738"/>
                    </a:moveTo>
                    <a:cubicBezTo>
                      <a:pt x="982" y="505"/>
                      <a:pt x="820" y="311"/>
                      <a:pt x="604" y="260"/>
                    </a:cubicBezTo>
                    <a:cubicBezTo>
                      <a:pt x="572" y="251"/>
                      <a:pt x="551" y="243"/>
                      <a:pt x="537" y="229"/>
                    </a:cubicBezTo>
                    <a:cubicBezTo>
                      <a:pt x="527" y="221"/>
                      <a:pt x="524" y="208"/>
                      <a:pt x="525" y="193"/>
                    </a:cubicBezTo>
                    <a:cubicBezTo>
                      <a:pt x="527" y="173"/>
                      <a:pt x="539" y="160"/>
                      <a:pt x="551" y="149"/>
                    </a:cubicBezTo>
                    <a:cubicBezTo>
                      <a:pt x="568" y="133"/>
                      <a:pt x="578" y="111"/>
                      <a:pt x="578" y="86"/>
                    </a:cubicBezTo>
                    <a:cubicBezTo>
                      <a:pt x="577" y="37"/>
                      <a:pt x="535" y="0"/>
                      <a:pt x="486" y="1"/>
                    </a:cubicBezTo>
                    <a:cubicBezTo>
                      <a:pt x="438" y="1"/>
                      <a:pt x="396" y="39"/>
                      <a:pt x="397" y="87"/>
                    </a:cubicBezTo>
                    <a:cubicBezTo>
                      <a:pt x="397" y="112"/>
                      <a:pt x="408" y="135"/>
                      <a:pt x="425" y="151"/>
                    </a:cubicBezTo>
                    <a:cubicBezTo>
                      <a:pt x="436" y="161"/>
                      <a:pt x="449" y="174"/>
                      <a:pt x="451" y="194"/>
                    </a:cubicBezTo>
                    <a:cubicBezTo>
                      <a:pt x="453" y="209"/>
                      <a:pt x="448" y="222"/>
                      <a:pt x="438" y="232"/>
                    </a:cubicBezTo>
                    <a:cubicBezTo>
                      <a:pt x="422" y="246"/>
                      <a:pt x="403" y="253"/>
                      <a:pt x="378" y="260"/>
                    </a:cubicBezTo>
                    <a:cubicBezTo>
                      <a:pt x="161" y="311"/>
                      <a:pt x="0" y="506"/>
                      <a:pt x="0" y="738"/>
                    </a:cubicBezTo>
                    <a:lnTo>
                      <a:pt x="982" y="738"/>
                    </a:lnTo>
                    <a:close/>
                  </a:path>
                </a:pathLst>
              </a:custGeom>
              <a:solidFill>
                <a:srgbClr val="A1131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A11318"/>
                  </a:solidFill>
                </a:endParaRPr>
              </a:p>
            </p:txBody>
          </p:sp>
          <p:sp>
            <p:nvSpPr>
              <p:cNvPr id="90" name="椭圆 89"/>
              <p:cNvSpPr>
                <a:spLocks noChangeAspect="1"/>
              </p:cNvSpPr>
              <p:nvPr/>
            </p:nvSpPr>
            <p:spPr>
              <a:xfrm>
                <a:off x="7389680" y="2018100"/>
                <a:ext cx="3693600" cy="3693600"/>
              </a:xfrm>
              <a:prstGeom prst="ellipse">
                <a:avLst/>
              </a:prstGeom>
              <a:solidFill>
                <a:srgbClr val="A1131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A11318"/>
                  </a:solidFill>
                </a:endParaRPr>
              </a:p>
            </p:txBody>
          </p:sp>
        </p:grpSp>
        <p:sp>
          <p:nvSpPr>
            <p:cNvPr id="78" name="Oval 33"/>
            <p:cNvSpPr>
              <a:spLocks noChangeArrowheads="1"/>
            </p:cNvSpPr>
            <p:nvPr/>
          </p:nvSpPr>
          <p:spPr bwMode="auto">
            <a:xfrm>
              <a:off x="7854969" y="2979563"/>
              <a:ext cx="349250" cy="35242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4288" cap="flat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A11318"/>
                </a:solidFill>
              </a:endParaRPr>
            </a:p>
          </p:txBody>
        </p:sp>
        <p:sp>
          <p:nvSpPr>
            <p:cNvPr id="79" name="Freeform 21"/>
            <p:cNvSpPr/>
            <p:nvPr/>
          </p:nvSpPr>
          <p:spPr bwMode="auto">
            <a:xfrm>
              <a:off x="6635467" y="5211298"/>
              <a:ext cx="2816831" cy="1413895"/>
            </a:xfrm>
            <a:custGeom>
              <a:avLst/>
              <a:gdLst>
                <a:gd name="T0" fmla="*/ 0 w 541"/>
                <a:gd name="T1" fmla="*/ 0 h 270"/>
                <a:gd name="T2" fmla="*/ 270 w 541"/>
                <a:gd name="T3" fmla="*/ 270 h 270"/>
                <a:gd name="T4" fmla="*/ 541 w 541"/>
                <a:gd name="T5" fmla="*/ 0 h 270"/>
                <a:gd name="T6" fmla="*/ 0 w 541"/>
                <a:gd name="T7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1" h="270">
                  <a:moveTo>
                    <a:pt x="0" y="0"/>
                  </a:moveTo>
                  <a:cubicBezTo>
                    <a:pt x="0" y="149"/>
                    <a:pt x="121" y="270"/>
                    <a:pt x="270" y="270"/>
                  </a:cubicBezTo>
                  <a:cubicBezTo>
                    <a:pt x="420" y="270"/>
                    <a:pt x="541" y="149"/>
                    <a:pt x="54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rgbClr val="A11318"/>
                </a:solidFill>
              </a:endParaRPr>
            </a:p>
          </p:txBody>
        </p:sp>
        <p:grpSp>
          <p:nvGrpSpPr>
            <p:cNvPr id="80" name="组合 79"/>
            <p:cNvGrpSpPr/>
            <p:nvPr/>
          </p:nvGrpSpPr>
          <p:grpSpPr>
            <a:xfrm>
              <a:off x="7285547" y="3993220"/>
              <a:ext cx="1516671" cy="1068708"/>
              <a:chOff x="7453823" y="3967696"/>
              <a:chExt cx="1271247" cy="895772"/>
            </a:xfrm>
          </p:grpSpPr>
          <p:sp>
            <p:nvSpPr>
              <p:cNvPr id="86" name="Freeform 104"/>
              <p:cNvSpPr>
                <a:spLocks noEditPoints="1"/>
              </p:cNvSpPr>
              <p:nvPr/>
            </p:nvSpPr>
            <p:spPr bwMode="auto">
              <a:xfrm>
                <a:off x="7855290" y="3967696"/>
                <a:ext cx="468313" cy="688975"/>
              </a:xfrm>
              <a:custGeom>
                <a:avLst/>
                <a:gdLst>
                  <a:gd name="T0" fmla="*/ 104 w 122"/>
                  <a:gd name="T1" fmla="*/ 103 h 181"/>
                  <a:gd name="T2" fmla="*/ 110 w 122"/>
                  <a:gd name="T3" fmla="*/ 81 h 181"/>
                  <a:gd name="T4" fmla="*/ 122 w 122"/>
                  <a:gd name="T5" fmla="*/ 60 h 181"/>
                  <a:gd name="T6" fmla="*/ 110 w 122"/>
                  <a:gd name="T7" fmla="*/ 40 h 181"/>
                  <a:gd name="T8" fmla="*/ 104 w 122"/>
                  <a:gd name="T9" fmla="*/ 17 h 181"/>
                  <a:gd name="T10" fmla="*/ 82 w 122"/>
                  <a:gd name="T11" fmla="*/ 11 h 181"/>
                  <a:gd name="T12" fmla="*/ 61 w 122"/>
                  <a:gd name="T13" fmla="*/ 0 h 181"/>
                  <a:gd name="T14" fmla="*/ 41 w 122"/>
                  <a:gd name="T15" fmla="*/ 11 h 181"/>
                  <a:gd name="T16" fmla="*/ 18 w 122"/>
                  <a:gd name="T17" fmla="*/ 17 h 181"/>
                  <a:gd name="T18" fmla="*/ 12 w 122"/>
                  <a:gd name="T19" fmla="*/ 40 h 181"/>
                  <a:gd name="T20" fmla="*/ 0 w 122"/>
                  <a:gd name="T21" fmla="*/ 60 h 181"/>
                  <a:gd name="T22" fmla="*/ 12 w 122"/>
                  <a:gd name="T23" fmla="*/ 81 h 181"/>
                  <a:gd name="T24" fmla="*/ 18 w 122"/>
                  <a:gd name="T25" fmla="*/ 103 h 181"/>
                  <a:gd name="T26" fmla="*/ 28 w 122"/>
                  <a:gd name="T27" fmla="*/ 109 h 181"/>
                  <a:gd name="T28" fmla="*/ 7 w 122"/>
                  <a:gd name="T29" fmla="*/ 154 h 181"/>
                  <a:gd name="T30" fmla="*/ 32 w 122"/>
                  <a:gd name="T31" fmla="*/ 148 h 181"/>
                  <a:gd name="T32" fmla="*/ 45 w 122"/>
                  <a:gd name="T33" fmla="*/ 171 h 181"/>
                  <a:gd name="T34" fmla="*/ 59 w 122"/>
                  <a:gd name="T35" fmla="*/ 141 h 181"/>
                  <a:gd name="T36" fmla="*/ 77 w 122"/>
                  <a:gd name="T37" fmla="*/ 181 h 181"/>
                  <a:gd name="T38" fmla="*/ 90 w 122"/>
                  <a:gd name="T39" fmla="*/ 158 h 181"/>
                  <a:gd name="T40" fmla="*/ 115 w 122"/>
                  <a:gd name="T41" fmla="*/ 164 h 181"/>
                  <a:gd name="T42" fmla="*/ 91 w 122"/>
                  <a:gd name="T43" fmla="*/ 110 h 181"/>
                  <a:gd name="T44" fmla="*/ 104 w 122"/>
                  <a:gd name="T45" fmla="*/ 103 h 181"/>
                  <a:gd name="T46" fmla="*/ 61 w 122"/>
                  <a:gd name="T47" fmla="*/ 97 h 181"/>
                  <a:gd name="T48" fmla="*/ 24 w 122"/>
                  <a:gd name="T49" fmla="*/ 60 h 181"/>
                  <a:gd name="T50" fmla="*/ 61 w 122"/>
                  <a:gd name="T51" fmla="*/ 23 h 181"/>
                  <a:gd name="T52" fmla="*/ 98 w 122"/>
                  <a:gd name="T53" fmla="*/ 60 h 181"/>
                  <a:gd name="T54" fmla="*/ 61 w 122"/>
                  <a:gd name="T55" fmla="*/ 97 h 181"/>
                  <a:gd name="T56" fmla="*/ 47 w 122"/>
                  <a:gd name="T57" fmla="*/ 50 h 181"/>
                  <a:gd name="T58" fmla="*/ 52 w 122"/>
                  <a:gd name="T59" fmla="*/ 56 h 181"/>
                  <a:gd name="T60" fmla="*/ 58 w 122"/>
                  <a:gd name="T61" fmla="*/ 50 h 181"/>
                  <a:gd name="T62" fmla="*/ 58 w 122"/>
                  <a:gd name="T63" fmla="*/ 83 h 181"/>
                  <a:gd name="T64" fmla="*/ 68 w 122"/>
                  <a:gd name="T65" fmla="*/ 83 h 181"/>
                  <a:gd name="T66" fmla="*/ 68 w 122"/>
                  <a:gd name="T67" fmla="*/ 39 h 181"/>
                  <a:gd name="T68" fmla="*/ 60 w 122"/>
                  <a:gd name="T69" fmla="*/ 39 h 181"/>
                  <a:gd name="T70" fmla="*/ 47 w 122"/>
                  <a:gd name="T71" fmla="*/ 50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2" h="181">
                    <a:moveTo>
                      <a:pt x="104" y="103"/>
                    </a:moveTo>
                    <a:cubicBezTo>
                      <a:pt x="110" y="97"/>
                      <a:pt x="112" y="89"/>
                      <a:pt x="110" y="81"/>
                    </a:cubicBezTo>
                    <a:cubicBezTo>
                      <a:pt x="117" y="77"/>
                      <a:pt x="122" y="69"/>
                      <a:pt x="122" y="60"/>
                    </a:cubicBezTo>
                    <a:cubicBezTo>
                      <a:pt x="122" y="52"/>
                      <a:pt x="117" y="44"/>
                      <a:pt x="110" y="40"/>
                    </a:cubicBezTo>
                    <a:cubicBezTo>
                      <a:pt x="112" y="32"/>
                      <a:pt x="110" y="24"/>
                      <a:pt x="104" y="17"/>
                    </a:cubicBezTo>
                    <a:cubicBezTo>
                      <a:pt x="98" y="11"/>
                      <a:pt x="89" y="9"/>
                      <a:pt x="82" y="11"/>
                    </a:cubicBezTo>
                    <a:cubicBezTo>
                      <a:pt x="77" y="4"/>
                      <a:pt x="70" y="0"/>
                      <a:pt x="61" y="0"/>
                    </a:cubicBezTo>
                    <a:cubicBezTo>
                      <a:pt x="53" y="0"/>
                      <a:pt x="45" y="4"/>
                      <a:pt x="41" y="11"/>
                    </a:cubicBezTo>
                    <a:cubicBezTo>
                      <a:pt x="33" y="9"/>
                      <a:pt x="24" y="11"/>
                      <a:pt x="18" y="17"/>
                    </a:cubicBezTo>
                    <a:cubicBezTo>
                      <a:pt x="12" y="24"/>
                      <a:pt x="10" y="32"/>
                      <a:pt x="12" y="40"/>
                    </a:cubicBezTo>
                    <a:cubicBezTo>
                      <a:pt x="5" y="44"/>
                      <a:pt x="0" y="52"/>
                      <a:pt x="0" y="60"/>
                    </a:cubicBezTo>
                    <a:cubicBezTo>
                      <a:pt x="0" y="69"/>
                      <a:pt x="5" y="77"/>
                      <a:pt x="12" y="81"/>
                    </a:cubicBezTo>
                    <a:cubicBezTo>
                      <a:pt x="10" y="89"/>
                      <a:pt x="12" y="97"/>
                      <a:pt x="18" y="103"/>
                    </a:cubicBezTo>
                    <a:cubicBezTo>
                      <a:pt x="21" y="106"/>
                      <a:pt x="24" y="108"/>
                      <a:pt x="28" y="109"/>
                    </a:cubicBezTo>
                    <a:cubicBezTo>
                      <a:pt x="7" y="154"/>
                      <a:pt x="7" y="154"/>
                      <a:pt x="7" y="154"/>
                    </a:cubicBezTo>
                    <a:cubicBezTo>
                      <a:pt x="32" y="148"/>
                      <a:pt x="32" y="148"/>
                      <a:pt x="32" y="148"/>
                    </a:cubicBezTo>
                    <a:cubicBezTo>
                      <a:pt x="45" y="171"/>
                      <a:pt x="45" y="171"/>
                      <a:pt x="45" y="171"/>
                    </a:cubicBezTo>
                    <a:cubicBezTo>
                      <a:pt x="59" y="141"/>
                      <a:pt x="59" y="141"/>
                      <a:pt x="59" y="141"/>
                    </a:cubicBezTo>
                    <a:cubicBezTo>
                      <a:pt x="77" y="181"/>
                      <a:pt x="77" y="181"/>
                      <a:pt x="77" y="181"/>
                    </a:cubicBezTo>
                    <a:cubicBezTo>
                      <a:pt x="90" y="158"/>
                      <a:pt x="90" y="158"/>
                      <a:pt x="90" y="158"/>
                    </a:cubicBezTo>
                    <a:cubicBezTo>
                      <a:pt x="115" y="164"/>
                      <a:pt x="115" y="164"/>
                      <a:pt x="115" y="164"/>
                    </a:cubicBezTo>
                    <a:cubicBezTo>
                      <a:pt x="91" y="110"/>
                      <a:pt x="91" y="110"/>
                      <a:pt x="91" y="110"/>
                    </a:cubicBezTo>
                    <a:cubicBezTo>
                      <a:pt x="96" y="109"/>
                      <a:pt x="100" y="107"/>
                      <a:pt x="104" y="103"/>
                    </a:cubicBezTo>
                    <a:close/>
                    <a:moveTo>
                      <a:pt x="61" y="97"/>
                    </a:moveTo>
                    <a:cubicBezTo>
                      <a:pt x="41" y="97"/>
                      <a:pt x="24" y="81"/>
                      <a:pt x="24" y="60"/>
                    </a:cubicBezTo>
                    <a:cubicBezTo>
                      <a:pt x="24" y="40"/>
                      <a:pt x="41" y="23"/>
                      <a:pt x="61" y="23"/>
                    </a:cubicBezTo>
                    <a:cubicBezTo>
                      <a:pt x="82" y="23"/>
                      <a:pt x="98" y="40"/>
                      <a:pt x="98" y="60"/>
                    </a:cubicBezTo>
                    <a:cubicBezTo>
                      <a:pt x="98" y="81"/>
                      <a:pt x="82" y="97"/>
                      <a:pt x="61" y="97"/>
                    </a:cubicBezTo>
                    <a:close/>
                    <a:moveTo>
                      <a:pt x="47" y="50"/>
                    </a:moveTo>
                    <a:cubicBezTo>
                      <a:pt x="52" y="56"/>
                      <a:pt x="52" y="56"/>
                      <a:pt x="52" y="56"/>
                    </a:cubicBezTo>
                    <a:cubicBezTo>
                      <a:pt x="58" y="50"/>
                      <a:pt x="58" y="50"/>
                      <a:pt x="58" y="50"/>
                    </a:cubicBezTo>
                    <a:cubicBezTo>
                      <a:pt x="58" y="83"/>
                      <a:pt x="58" y="83"/>
                      <a:pt x="58" y="83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8" y="39"/>
                      <a:pt x="68" y="39"/>
                      <a:pt x="68" y="39"/>
                    </a:cubicBezTo>
                    <a:cubicBezTo>
                      <a:pt x="60" y="39"/>
                      <a:pt x="60" y="39"/>
                      <a:pt x="60" y="39"/>
                    </a:cubicBezTo>
                    <a:lnTo>
                      <a:pt x="47" y="50"/>
                    </a:lnTo>
                    <a:close/>
                  </a:path>
                </a:pathLst>
              </a:custGeom>
              <a:solidFill>
                <a:srgbClr val="FFFFFF"/>
              </a:solidFill>
              <a:ln w="15875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A11318"/>
                  </a:solidFill>
                </a:endParaRPr>
              </a:p>
            </p:txBody>
          </p:sp>
          <p:sp>
            <p:nvSpPr>
              <p:cNvPr id="87" name="Freeform 104"/>
              <p:cNvSpPr>
                <a:spLocks noEditPoints="1"/>
              </p:cNvSpPr>
              <p:nvPr/>
            </p:nvSpPr>
            <p:spPr bwMode="auto">
              <a:xfrm>
                <a:off x="7453823" y="4174493"/>
                <a:ext cx="468313" cy="688975"/>
              </a:xfrm>
              <a:custGeom>
                <a:avLst/>
                <a:gdLst>
                  <a:gd name="T0" fmla="*/ 104 w 122"/>
                  <a:gd name="T1" fmla="*/ 103 h 181"/>
                  <a:gd name="T2" fmla="*/ 110 w 122"/>
                  <a:gd name="T3" fmla="*/ 81 h 181"/>
                  <a:gd name="T4" fmla="*/ 122 w 122"/>
                  <a:gd name="T5" fmla="*/ 60 h 181"/>
                  <a:gd name="T6" fmla="*/ 110 w 122"/>
                  <a:gd name="T7" fmla="*/ 40 h 181"/>
                  <a:gd name="T8" fmla="*/ 104 w 122"/>
                  <a:gd name="T9" fmla="*/ 17 h 181"/>
                  <a:gd name="T10" fmla="*/ 82 w 122"/>
                  <a:gd name="T11" fmla="*/ 11 h 181"/>
                  <a:gd name="T12" fmla="*/ 61 w 122"/>
                  <a:gd name="T13" fmla="*/ 0 h 181"/>
                  <a:gd name="T14" fmla="*/ 41 w 122"/>
                  <a:gd name="T15" fmla="*/ 11 h 181"/>
                  <a:gd name="T16" fmla="*/ 18 w 122"/>
                  <a:gd name="T17" fmla="*/ 17 h 181"/>
                  <a:gd name="T18" fmla="*/ 12 w 122"/>
                  <a:gd name="T19" fmla="*/ 40 h 181"/>
                  <a:gd name="T20" fmla="*/ 0 w 122"/>
                  <a:gd name="T21" fmla="*/ 60 h 181"/>
                  <a:gd name="T22" fmla="*/ 12 w 122"/>
                  <a:gd name="T23" fmla="*/ 81 h 181"/>
                  <a:gd name="T24" fmla="*/ 18 w 122"/>
                  <a:gd name="T25" fmla="*/ 103 h 181"/>
                  <a:gd name="T26" fmla="*/ 28 w 122"/>
                  <a:gd name="T27" fmla="*/ 109 h 181"/>
                  <a:gd name="T28" fmla="*/ 7 w 122"/>
                  <a:gd name="T29" fmla="*/ 154 h 181"/>
                  <a:gd name="T30" fmla="*/ 32 w 122"/>
                  <a:gd name="T31" fmla="*/ 148 h 181"/>
                  <a:gd name="T32" fmla="*/ 45 w 122"/>
                  <a:gd name="T33" fmla="*/ 171 h 181"/>
                  <a:gd name="T34" fmla="*/ 59 w 122"/>
                  <a:gd name="T35" fmla="*/ 141 h 181"/>
                  <a:gd name="T36" fmla="*/ 77 w 122"/>
                  <a:gd name="T37" fmla="*/ 181 h 181"/>
                  <a:gd name="T38" fmla="*/ 90 w 122"/>
                  <a:gd name="T39" fmla="*/ 158 h 181"/>
                  <a:gd name="T40" fmla="*/ 115 w 122"/>
                  <a:gd name="T41" fmla="*/ 164 h 181"/>
                  <a:gd name="T42" fmla="*/ 91 w 122"/>
                  <a:gd name="T43" fmla="*/ 110 h 181"/>
                  <a:gd name="T44" fmla="*/ 104 w 122"/>
                  <a:gd name="T45" fmla="*/ 103 h 181"/>
                  <a:gd name="T46" fmla="*/ 61 w 122"/>
                  <a:gd name="T47" fmla="*/ 97 h 181"/>
                  <a:gd name="T48" fmla="*/ 24 w 122"/>
                  <a:gd name="T49" fmla="*/ 60 h 181"/>
                  <a:gd name="T50" fmla="*/ 61 w 122"/>
                  <a:gd name="T51" fmla="*/ 23 h 181"/>
                  <a:gd name="T52" fmla="*/ 98 w 122"/>
                  <a:gd name="T53" fmla="*/ 60 h 181"/>
                  <a:gd name="T54" fmla="*/ 61 w 122"/>
                  <a:gd name="T55" fmla="*/ 97 h 181"/>
                  <a:gd name="T56" fmla="*/ 47 w 122"/>
                  <a:gd name="T57" fmla="*/ 50 h 181"/>
                  <a:gd name="T58" fmla="*/ 52 w 122"/>
                  <a:gd name="T59" fmla="*/ 56 h 181"/>
                  <a:gd name="T60" fmla="*/ 58 w 122"/>
                  <a:gd name="T61" fmla="*/ 50 h 181"/>
                  <a:gd name="T62" fmla="*/ 58 w 122"/>
                  <a:gd name="T63" fmla="*/ 83 h 181"/>
                  <a:gd name="T64" fmla="*/ 68 w 122"/>
                  <a:gd name="T65" fmla="*/ 83 h 181"/>
                  <a:gd name="T66" fmla="*/ 68 w 122"/>
                  <a:gd name="T67" fmla="*/ 39 h 181"/>
                  <a:gd name="T68" fmla="*/ 60 w 122"/>
                  <a:gd name="T69" fmla="*/ 39 h 181"/>
                  <a:gd name="T70" fmla="*/ 47 w 122"/>
                  <a:gd name="T71" fmla="*/ 50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2" h="181">
                    <a:moveTo>
                      <a:pt x="104" y="103"/>
                    </a:moveTo>
                    <a:cubicBezTo>
                      <a:pt x="110" y="97"/>
                      <a:pt x="112" y="89"/>
                      <a:pt x="110" y="81"/>
                    </a:cubicBezTo>
                    <a:cubicBezTo>
                      <a:pt x="117" y="77"/>
                      <a:pt x="122" y="69"/>
                      <a:pt x="122" y="60"/>
                    </a:cubicBezTo>
                    <a:cubicBezTo>
                      <a:pt x="122" y="52"/>
                      <a:pt x="117" y="44"/>
                      <a:pt x="110" y="40"/>
                    </a:cubicBezTo>
                    <a:cubicBezTo>
                      <a:pt x="112" y="32"/>
                      <a:pt x="110" y="24"/>
                      <a:pt x="104" y="17"/>
                    </a:cubicBezTo>
                    <a:cubicBezTo>
                      <a:pt x="98" y="11"/>
                      <a:pt x="89" y="9"/>
                      <a:pt x="82" y="11"/>
                    </a:cubicBezTo>
                    <a:cubicBezTo>
                      <a:pt x="77" y="4"/>
                      <a:pt x="70" y="0"/>
                      <a:pt x="61" y="0"/>
                    </a:cubicBezTo>
                    <a:cubicBezTo>
                      <a:pt x="53" y="0"/>
                      <a:pt x="45" y="4"/>
                      <a:pt x="41" y="11"/>
                    </a:cubicBezTo>
                    <a:cubicBezTo>
                      <a:pt x="33" y="9"/>
                      <a:pt x="24" y="11"/>
                      <a:pt x="18" y="17"/>
                    </a:cubicBezTo>
                    <a:cubicBezTo>
                      <a:pt x="12" y="24"/>
                      <a:pt x="10" y="32"/>
                      <a:pt x="12" y="40"/>
                    </a:cubicBezTo>
                    <a:cubicBezTo>
                      <a:pt x="5" y="44"/>
                      <a:pt x="0" y="52"/>
                      <a:pt x="0" y="60"/>
                    </a:cubicBezTo>
                    <a:cubicBezTo>
                      <a:pt x="0" y="69"/>
                      <a:pt x="5" y="77"/>
                      <a:pt x="12" y="81"/>
                    </a:cubicBezTo>
                    <a:cubicBezTo>
                      <a:pt x="10" y="89"/>
                      <a:pt x="12" y="97"/>
                      <a:pt x="18" y="103"/>
                    </a:cubicBezTo>
                    <a:cubicBezTo>
                      <a:pt x="21" y="106"/>
                      <a:pt x="24" y="108"/>
                      <a:pt x="28" y="109"/>
                    </a:cubicBezTo>
                    <a:cubicBezTo>
                      <a:pt x="7" y="154"/>
                      <a:pt x="7" y="154"/>
                      <a:pt x="7" y="154"/>
                    </a:cubicBezTo>
                    <a:cubicBezTo>
                      <a:pt x="32" y="148"/>
                      <a:pt x="32" y="148"/>
                      <a:pt x="32" y="148"/>
                    </a:cubicBezTo>
                    <a:cubicBezTo>
                      <a:pt x="45" y="171"/>
                      <a:pt x="45" y="171"/>
                      <a:pt x="45" y="171"/>
                    </a:cubicBezTo>
                    <a:cubicBezTo>
                      <a:pt x="59" y="141"/>
                      <a:pt x="59" y="141"/>
                      <a:pt x="59" y="141"/>
                    </a:cubicBezTo>
                    <a:cubicBezTo>
                      <a:pt x="77" y="181"/>
                      <a:pt x="77" y="181"/>
                      <a:pt x="77" y="181"/>
                    </a:cubicBezTo>
                    <a:cubicBezTo>
                      <a:pt x="90" y="158"/>
                      <a:pt x="90" y="158"/>
                      <a:pt x="90" y="158"/>
                    </a:cubicBezTo>
                    <a:cubicBezTo>
                      <a:pt x="115" y="164"/>
                      <a:pt x="115" y="164"/>
                      <a:pt x="115" y="164"/>
                    </a:cubicBezTo>
                    <a:cubicBezTo>
                      <a:pt x="91" y="110"/>
                      <a:pt x="91" y="110"/>
                      <a:pt x="91" y="110"/>
                    </a:cubicBezTo>
                    <a:cubicBezTo>
                      <a:pt x="96" y="109"/>
                      <a:pt x="100" y="107"/>
                      <a:pt x="104" y="103"/>
                    </a:cubicBezTo>
                    <a:close/>
                    <a:moveTo>
                      <a:pt x="61" y="97"/>
                    </a:moveTo>
                    <a:cubicBezTo>
                      <a:pt x="41" y="97"/>
                      <a:pt x="24" y="81"/>
                      <a:pt x="24" y="60"/>
                    </a:cubicBezTo>
                    <a:cubicBezTo>
                      <a:pt x="24" y="40"/>
                      <a:pt x="41" y="23"/>
                      <a:pt x="61" y="23"/>
                    </a:cubicBezTo>
                    <a:cubicBezTo>
                      <a:pt x="82" y="23"/>
                      <a:pt x="98" y="40"/>
                      <a:pt x="98" y="60"/>
                    </a:cubicBezTo>
                    <a:cubicBezTo>
                      <a:pt x="98" y="81"/>
                      <a:pt x="82" y="97"/>
                      <a:pt x="61" y="97"/>
                    </a:cubicBezTo>
                    <a:close/>
                    <a:moveTo>
                      <a:pt x="47" y="50"/>
                    </a:moveTo>
                    <a:cubicBezTo>
                      <a:pt x="52" y="56"/>
                      <a:pt x="52" y="56"/>
                      <a:pt x="52" y="56"/>
                    </a:cubicBezTo>
                    <a:cubicBezTo>
                      <a:pt x="58" y="50"/>
                      <a:pt x="58" y="50"/>
                      <a:pt x="58" y="50"/>
                    </a:cubicBezTo>
                    <a:cubicBezTo>
                      <a:pt x="58" y="83"/>
                      <a:pt x="58" y="83"/>
                      <a:pt x="58" y="83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8" y="39"/>
                      <a:pt x="68" y="39"/>
                      <a:pt x="68" y="39"/>
                    </a:cubicBezTo>
                    <a:cubicBezTo>
                      <a:pt x="60" y="39"/>
                      <a:pt x="60" y="39"/>
                      <a:pt x="60" y="39"/>
                    </a:cubicBezTo>
                    <a:lnTo>
                      <a:pt x="47" y="50"/>
                    </a:lnTo>
                    <a:close/>
                  </a:path>
                </a:pathLst>
              </a:custGeom>
              <a:solidFill>
                <a:srgbClr val="FFFFFF"/>
              </a:solidFill>
              <a:ln w="15875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A11318"/>
                  </a:solidFill>
                </a:endParaRPr>
              </a:p>
            </p:txBody>
          </p:sp>
          <p:sp>
            <p:nvSpPr>
              <p:cNvPr id="88" name="Freeform 104"/>
              <p:cNvSpPr>
                <a:spLocks noEditPoints="1"/>
              </p:cNvSpPr>
              <p:nvPr/>
            </p:nvSpPr>
            <p:spPr bwMode="auto">
              <a:xfrm>
                <a:off x="8256757" y="4174493"/>
                <a:ext cx="468313" cy="688975"/>
              </a:xfrm>
              <a:custGeom>
                <a:avLst/>
                <a:gdLst>
                  <a:gd name="T0" fmla="*/ 104 w 122"/>
                  <a:gd name="T1" fmla="*/ 103 h 181"/>
                  <a:gd name="T2" fmla="*/ 110 w 122"/>
                  <a:gd name="T3" fmla="*/ 81 h 181"/>
                  <a:gd name="T4" fmla="*/ 122 w 122"/>
                  <a:gd name="T5" fmla="*/ 60 h 181"/>
                  <a:gd name="T6" fmla="*/ 110 w 122"/>
                  <a:gd name="T7" fmla="*/ 40 h 181"/>
                  <a:gd name="T8" fmla="*/ 104 w 122"/>
                  <a:gd name="T9" fmla="*/ 17 h 181"/>
                  <a:gd name="T10" fmla="*/ 82 w 122"/>
                  <a:gd name="T11" fmla="*/ 11 h 181"/>
                  <a:gd name="T12" fmla="*/ 61 w 122"/>
                  <a:gd name="T13" fmla="*/ 0 h 181"/>
                  <a:gd name="T14" fmla="*/ 41 w 122"/>
                  <a:gd name="T15" fmla="*/ 11 h 181"/>
                  <a:gd name="T16" fmla="*/ 18 w 122"/>
                  <a:gd name="T17" fmla="*/ 17 h 181"/>
                  <a:gd name="T18" fmla="*/ 12 w 122"/>
                  <a:gd name="T19" fmla="*/ 40 h 181"/>
                  <a:gd name="T20" fmla="*/ 0 w 122"/>
                  <a:gd name="T21" fmla="*/ 60 h 181"/>
                  <a:gd name="T22" fmla="*/ 12 w 122"/>
                  <a:gd name="T23" fmla="*/ 81 h 181"/>
                  <a:gd name="T24" fmla="*/ 18 w 122"/>
                  <a:gd name="T25" fmla="*/ 103 h 181"/>
                  <a:gd name="T26" fmla="*/ 28 w 122"/>
                  <a:gd name="T27" fmla="*/ 109 h 181"/>
                  <a:gd name="T28" fmla="*/ 7 w 122"/>
                  <a:gd name="T29" fmla="*/ 154 h 181"/>
                  <a:gd name="T30" fmla="*/ 32 w 122"/>
                  <a:gd name="T31" fmla="*/ 148 h 181"/>
                  <a:gd name="T32" fmla="*/ 45 w 122"/>
                  <a:gd name="T33" fmla="*/ 171 h 181"/>
                  <a:gd name="T34" fmla="*/ 59 w 122"/>
                  <a:gd name="T35" fmla="*/ 141 h 181"/>
                  <a:gd name="T36" fmla="*/ 77 w 122"/>
                  <a:gd name="T37" fmla="*/ 181 h 181"/>
                  <a:gd name="T38" fmla="*/ 90 w 122"/>
                  <a:gd name="T39" fmla="*/ 158 h 181"/>
                  <a:gd name="T40" fmla="*/ 115 w 122"/>
                  <a:gd name="T41" fmla="*/ 164 h 181"/>
                  <a:gd name="T42" fmla="*/ 91 w 122"/>
                  <a:gd name="T43" fmla="*/ 110 h 181"/>
                  <a:gd name="T44" fmla="*/ 104 w 122"/>
                  <a:gd name="T45" fmla="*/ 103 h 181"/>
                  <a:gd name="T46" fmla="*/ 61 w 122"/>
                  <a:gd name="T47" fmla="*/ 97 h 181"/>
                  <a:gd name="T48" fmla="*/ 24 w 122"/>
                  <a:gd name="T49" fmla="*/ 60 h 181"/>
                  <a:gd name="T50" fmla="*/ 61 w 122"/>
                  <a:gd name="T51" fmla="*/ 23 h 181"/>
                  <a:gd name="T52" fmla="*/ 98 w 122"/>
                  <a:gd name="T53" fmla="*/ 60 h 181"/>
                  <a:gd name="T54" fmla="*/ 61 w 122"/>
                  <a:gd name="T55" fmla="*/ 97 h 181"/>
                  <a:gd name="T56" fmla="*/ 47 w 122"/>
                  <a:gd name="T57" fmla="*/ 50 h 181"/>
                  <a:gd name="T58" fmla="*/ 52 w 122"/>
                  <a:gd name="T59" fmla="*/ 56 h 181"/>
                  <a:gd name="T60" fmla="*/ 58 w 122"/>
                  <a:gd name="T61" fmla="*/ 50 h 181"/>
                  <a:gd name="T62" fmla="*/ 58 w 122"/>
                  <a:gd name="T63" fmla="*/ 83 h 181"/>
                  <a:gd name="T64" fmla="*/ 68 w 122"/>
                  <a:gd name="T65" fmla="*/ 83 h 181"/>
                  <a:gd name="T66" fmla="*/ 68 w 122"/>
                  <a:gd name="T67" fmla="*/ 39 h 181"/>
                  <a:gd name="T68" fmla="*/ 60 w 122"/>
                  <a:gd name="T69" fmla="*/ 39 h 181"/>
                  <a:gd name="T70" fmla="*/ 47 w 122"/>
                  <a:gd name="T71" fmla="*/ 50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2" h="181">
                    <a:moveTo>
                      <a:pt x="104" y="103"/>
                    </a:moveTo>
                    <a:cubicBezTo>
                      <a:pt x="110" y="97"/>
                      <a:pt x="112" y="89"/>
                      <a:pt x="110" y="81"/>
                    </a:cubicBezTo>
                    <a:cubicBezTo>
                      <a:pt x="117" y="77"/>
                      <a:pt x="122" y="69"/>
                      <a:pt x="122" y="60"/>
                    </a:cubicBezTo>
                    <a:cubicBezTo>
                      <a:pt x="122" y="52"/>
                      <a:pt x="117" y="44"/>
                      <a:pt x="110" y="40"/>
                    </a:cubicBezTo>
                    <a:cubicBezTo>
                      <a:pt x="112" y="32"/>
                      <a:pt x="110" y="24"/>
                      <a:pt x="104" y="17"/>
                    </a:cubicBezTo>
                    <a:cubicBezTo>
                      <a:pt x="98" y="11"/>
                      <a:pt x="89" y="9"/>
                      <a:pt x="82" y="11"/>
                    </a:cubicBezTo>
                    <a:cubicBezTo>
                      <a:pt x="77" y="4"/>
                      <a:pt x="70" y="0"/>
                      <a:pt x="61" y="0"/>
                    </a:cubicBezTo>
                    <a:cubicBezTo>
                      <a:pt x="53" y="0"/>
                      <a:pt x="45" y="4"/>
                      <a:pt x="41" y="11"/>
                    </a:cubicBezTo>
                    <a:cubicBezTo>
                      <a:pt x="33" y="9"/>
                      <a:pt x="24" y="11"/>
                      <a:pt x="18" y="17"/>
                    </a:cubicBezTo>
                    <a:cubicBezTo>
                      <a:pt x="12" y="24"/>
                      <a:pt x="10" y="32"/>
                      <a:pt x="12" y="40"/>
                    </a:cubicBezTo>
                    <a:cubicBezTo>
                      <a:pt x="5" y="44"/>
                      <a:pt x="0" y="52"/>
                      <a:pt x="0" y="60"/>
                    </a:cubicBezTo>
                    <a:cubicBezTo>
                      <a:pt x="0" y="69"/>
                      <a:pt x="5" y="77"/>
                      <a:pt x="12" y="81"/>
                    </a:cubicBezTo>
                    <a:cubicBezTo>
                      <a:pt x="10" y="89"/>
                      <a:pt x="12" y="97"/>
                      <a:pt x="18" y="103"/>
                    </a:cubicBezTo>
                    <a:cubicBezTo>
                      <a:pt x="21" y="106"/>
                      <a:pt x="24" y="108"/>
                      <a:pt x="28" y="109"/>
                    </a:cubicBezTo>
                    <a:cubicBezTo>
                      <a:pt x="7" y="154"/>
                      <a:pt x="7" y="154"/>
                      <a:pt x="7" y="154"/>
                    </a:cubicBezTo>
                    <a:cubicBezTo>
                      <a:pt x="32" y="148"/>
                      <a:pt x="32" y="148"/>
                      <a:pt x="32" y="148"/>
                    </a:cubicBezTo>
                    <a:cubicBezTo>
                      <a:pt x="45" y="171"/>
                      <a:pt x="45" y="171"/>
                      <a:pt x="45" y="171"/>
                    </a:cubicBezTo>
                    <a:cubicBezTo>
                      <a:pt x="59" y="141"/>
                      <a:pt x="59" y="141"/>
                      <a:pt x="59" y="141"/>
                    </a:cubicBezTo>
                    <a:cubicBezTo>
                      <a:pt x="77" y="181"/>
                      <a:pt x="77" y="181"/>
                      <a:pt x="77" y="181"/>
                    </a:cubicBezTo>
                    <a:cubicBezTo>
                      <a:pt x="90" y="158"/>
                      <a:pt x="90" y="158"/>
                      <a:pt x="90" y="158"/>
                    </a:cubicBezTo>
                    <a:cubicBezTo>
                      <a:pt x="115" y="164"/>
                      <a:pt x="115" y="164"/>
                      <a:pt x="115" y="164"/>
                    </a:cubicBezTo>
                    <a:cubicBezTo>
                      <a:pt x="91" y="110"/>
                      <a:pt x="91" y="110"/>
                      <a:pt x="91" y="110"/>
                    </a:cubicBezTo>
                    <a:cubicBezTo>
                      <a:pt x="96" y="109"/>
                      <a:pt x="100" y="107"/>
                      <a:pt x="104" y="103"/>
                    </a:cubicBezTo>
                    <a:close/>
                    <a:moveTo>
                      <a:pt x="61" y="97"/>
                    </a:moveTo>
                    <a:cubicBezTo>
                      <a:pt x="41" y="97"/>
                      <a:pt x="24" y="81"/>
                      <a:pt x="24" y="60"/>
                    </a:cubicBezTo>
                    <a:cubicBezTo>
                      <a:pt x="24" y="40"/>
                      <a:pt x="41" y="23"/>
                      <a:pt x="61" y="23"/>
                    </a:cubicBezTo>
                    <a:cubicBezTo>
                      <a:pt x="82" y="23"/>
                      <a:pt x="98" y="40"/>
                      <a:pt x="98" y="60"/>
                    </a:cubicBezTo>
                    <a:cubicBezTo>
                      <a:pt x="98" y="81"/>
                      <a:pt x="82" y="97"/>
                      <a:pt x="61" y="97"/>
                    </a:cubicBezTo>
                    <a:close/>
                    <a:moveTo>
                      <a:pt x="47" y="50"/>
                    </a:moveTo>
                    <a:cubicBezTo>
                      <a:pt x="52" y="56"/>
                      <a:pt x="52" y="56"/>
                      <a:pt x="52" y="56"/>
                    </a:cubicBezTo>
                    <a:cubicBezTo>
                      <a:pt x="58" y="50"/>
                      <a:pt x="58" y="50"/>
                      <a:pt x="58" y="50"/>
                    </a:cubicBezTo>
                    <a:cubicBezTo>
                      <a:pt x="58" y="83"/>
                      <a:pt x="58" y="83"/>
                      <a:pt x="58" y="83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8" y="39"/>
                      <a:pt x="68" y="39"/>
                      <a:pt x="68" y="39"/>
                    </a:cubicBezTo>
                    <a:cubicBezTo>
                      <a:pt x="60" y="39"/>
                      <a:pt x="60" y="39"/>
                      <a:pt x="60" y="39"/>
                    </a:cubicBezTo>
                    <a:lnTo>
                      <a:pt x="47" y="50"/>
                    </a:lnTo>
                    <a:close/>
                  </a:path>
                </a:pathLst>
              </a:custGeom>
              <a:solidFill>
                <a:srgbClr val="FFFFFF"/>
              </a:solidFill>
              <a:ln w="15875" cap="flat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A11318"/>
                  </a:solidFill>
                </a:endParaRPr>
              </a:p>
            </p:txBody>
          </p:sp>
        </p:grpSp>
        <p:sp>
          <p:nvSpPr>
            <p:cNvPr id="81" name="文本框 80"/>
            <p:cNvSpPr txBox="1"/>
            <p:nvPr/>
          </p:nvSpPr>
          <p:spPr>
            <a:xfrm>
              <a:off x="7302292" y="5211253"/>
              <a:ext cx="1631950" cy="11988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en-US" sz="1800" dirty="0" smtClean="0">
                  <a:solidFill>
                    <a:srgbClr val="A11318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Weak product contribution tracking</a:t>
              </a:r>
              <a:endParaRPr lang="en-US" altLang="en-US" sz="18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98880" y="355600"/>
            <a:ext cx="373824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spc="3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Key Business Problems</a:t>
            </a:r>
            <a:endParaRPr lang="en-US" altLang="en-US" sz="2800" spc="3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矩形 12"/>
          <p:cNvSpPr/>
          <p:nvPr/>
        </p:nvSpPr>
        <p:spPr>
          <a:xfrm flipH="1" flipV="1">
            <a:off x="286002" y="388736"/>
            <a:ext cx="1238250" cy="456382"/>
          </a:xfrm>
          <a:custGeom>
            <a:avLst/>
            <a:gdLst>
              <a:gd name="connsiteX0" fmla="*/ 0 w 3679637"/>
              <a:gd name="connsiteY0" fmla="*/ 0 h 1220840"/>
              <a:gd name="connsiteX1" fmla="*/ 3679637 w 3679637"/>
              <a:gd name="connsiteY1" fmla="*/ 0 h 1220840"/>
              <a:gd name="connsiteX2" fmla="*/ 3679637 w 3679637"/>
              <a:gd name="connsiteY2" fmla="*/ 1220840 h 1220840"/>
              <a:gd name="connsiteX3" fmla="*/ 0 w 3679637"/>
              <a:gd name="connsiteY3" fmla="*/ 1220840 h 1220840"/>
              <a:gd name="connsiteX4" fmla="*/ 0 w 3679637"/>
              <a:gd name="connsiteY4" fmla="*/ 0 h 1220840"/>
              <a:gd name="connsiteX0-1" fmla="*/ 0 w 3679637"/>
              <a:gd name="connsiteY0-2" fmla="*/ 0 h 1220840"/>
              <a:gd name="connsiteX1-3" fmla="*/ 3679637 w 3679637"/>
              <a:gd name="connsiteY1-4" fmla="*/ 0 h 1220840"/>
              <a:gd name="connsiteX2-5" fmla="*/ 3679637 w 3679637"/>
              <a:gd name="connsiteY2-6" fmla="*/ 1220840 h 1220840"/>
              <a:gd name="connsiteX3-7" fmla="*/ 1196340 w 3679637"/>
              <a:gd name="connsiteY3-8" fmla="*/ 1220840 h 1220840"/>
              <a:gd name="connsiteX4-9" fmla="*/ 0 w 3679637"/>
              <a:gd name="connsiteY4-10" fmla="*/ 0 h 12208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79637" h="1220840">
                <a:moveTo>
                  <a:pt x="0" y="0"/>
                </a:moveTo>
                <a:lnTo>
                  <a:pt x="3679637" y="0"/>
                </a:lnTo>
                <a:lnTo>
                  <a:pt x="3679637" y="1220840"/>
                </a:lnTo>
                <a:lnTo>
                  <a:pt x="1196340" y="1220840"/>
                </a:lnTo>
                <a:lnTo>
                  <a:pt x="0" y="0"/>
                </a:lnTo>
                <a:close/>
              </a:path>
            </a:pathLst>
          </a:custGeom>
          <a:solidFill>
            <a:srgbClr val="A11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10"/>
          <p:cNvPicPr>
            <a:picLocks noChangeAspect="1"/>
          </p:cNvPicPr>
          <p:nvPr/>
        </p:nvPicPr>
        <p:blipFill>
          <a:blip r:embed="rId2"/>
          <a:srcRect b="6364"/>
          <a:stretch>
            <a:fillRect/>
          </a:stretch>
        </p:blipFill>
        <p:spPr>
          <a:xfrm>
            <a:off x="0" y="388620"/>
            <a:ext cx="733425" cy="4565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2" name="Picture 91" descr="image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47705" y="0"/>
            <a:ext cx="1347470" cy="4654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4"/>
          <p:cNvGrpSpPr>
            <a:grpSpLocks noChangeAspect="1"/>
          </p:cNvGrpSpPr>
          <p:nvPr>
            <p:custDataLst>
              <p:tags r:id="rId1"/>
            </p:custDataLst>
          </p:nvPr>
        </p:nvGrpSpPr>
        <p:grpSpPr bwMode="auto">
          <a:xfrm>
            <a:off x="2976591" y="3641247"/>
            <a:ext cx="872868" cy="860290"/>
            <a:chOff x="4090" y="905"/>
            <a:chExt cx="347" cy="342"/>
          </a:xfrm>
          <a:solidFill>
            <a:schemeClr val="bg1"/>
          </a:solidFill>
        </p:grpSpPr>
        <p:sp>
          <p:nvSpPr>
            <p:cNvPr id="7" name="Freeform 15"/>
            <p:cNvSpPr/>
            <p:nvPr>
              <p:custDataLst>
                <p:tags r:id="rId2"/>
              </p:custDataLst>
            </p:nvPr>
          </p:nvSpPr>
          <p:spPr bwMode="auto">
            <a:xfrm>
              <a:off x="4090" y="905"/>
              <a:ext cx="343" cy="342"/>
            </a:xfrm>
            <a:custGeom>
              <a:avLst/>
              <a:gdLst>
                <a:gd name="T0" fmla="*/ 138 w 142"/>
                <a:gd name="T1" fmla="*/ 134 h 142"/>
                <a:gd name="T2" fmla="*/ 8 w 142"/>
                <a:gd name="T3" fmla="*/ 134 h 142"/>
                <a:gd name="T4" fmla="*/ 8 w 142"/>
                <a:gd name="T5" fmla="*/ 4 h 142"/>
                <a:gd name="T6" fmla="*/ 6 w 142"/>
                <a:gd name="T7" fmla="*/ 0 h 142"/>
                <a:gd name="T8" fmla="*/ 3 w 142"/>
                <a:gd name="T9" fmla="*/ 0 h 142"/>
                <a:gd name="T10" fmla="*/ 0 w 142"/>
                <a:gd name="T11" fmla="*/ 4 h 142"/>
                <a:gd name="T12" fmla="*/ 0 w 142"/>
                <a:gd name="T13" fmla="*/ 136 h 142"/>
                <a:gd name="T14" fmla="*/ 0 w 142"/>
                <a:gd name="T15" fmla="*/ 138 h 142"/>
                <a:gd name="T16" fmla="*/ 0 w 142"/>
                <a:gd name="T17" fmla="*/ 139 h 142"/>
                <a:gd name="T18" fmla="*/ 1 w 142"/>
                <a:gd name="T19" fmla="*/ 141 h 142"/>
                <a:gd name="T20" fmla="*/ 3 w 142"/>
                <a:gd name="T21" fmla="*/ 142 h 142"/>
                <a:gd name="T22" fmla="*/ 5 w 142"/>
                <a:gd name="T23" fmla="*/ 142 h 142"/>
                <a:gd name="T24" fmla="*/ 6 w 142"/>
                <a:gd name="T25" fmla="*/ 142 h 142"/>
                <a:gd name="T26" fmla="*/ 138 w 142"/>
                <a:gd name="T27" fmla="*/ 142 h 142"/>
                <a:gd name="T28" fmla="*/ 142 w 142"/>
                <a:gd name="T29" fmla="*/ 139 h 142"/>
                <a:gd name="T30" fmla="*/ 142 w 142"/>
                <a:gd name="T31" fmla="*/ 136 h 142"/>
                <a:gd name="T32" fmla="*/ 138 w 142"/>
                <a:gd name="T33" fmla="*/ 134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2" h="142">
                  <a:moveTo>
                    <a:pt x="138" y="134"/>
                  </a:moveTo>
                  <a:cubicBezTo>
                    <a:pt x="8" y="134"/>
                    <a:pt x="8" y="134"/>
                    <a:pt x="8" y="13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6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0" y="140"/>
                    <a:pt x="1" y="141"/>
                    <a:pt x="1" y="141"/>
                  </a:cubicBezTo>
                  <a:cubicBezTo>
                    <a:pt x="2" y="141"/>
                    <a:pt x="2" y="142"/>
                    <a:pt x="3" y="142"/>
                  </a:cubicBezTo>
                  <a:cubicBezTo>
                    <a:pt x="5" y="142"/>
                    <a:pt x="5" y="142"/>
                    <a:pt x="5" y="142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40" y="142"/>
                    <a:pt x="142" y="141"/>
                    <a:pt x="142" y="139"/>
                  </a:cubicBezTo>
                  <a:cubicBezTo>
                    <a:pt x="142" y="136"/>
                    <a:pt x="142" y="136"/>
                    <a:pt x="142" y="136"/>
                  </a:cubicBezTo>
                  <a:cubicBezTo>
                    <a:pt x="142" y="135"/>
                    <a:pt x="140" y="134"/>
                    <a:pt x="138" y="1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Freeform 16"/>
            <p:cNvSpPr/>
            <p:nvPr>
              <p:custDataLst>
                <p:tags r:id="rId3"/>
              </p:custDataLst>
            </p:nvPr>
          </p:nvSpPr>
          <p:spPr bwMode="auto">
            <a:xfrm>
              <a:off x="4124" y="924"/>
              <a:ext cx="313" cy="284"/>
            </a:xfrm>
            <a:custGeom>
              <a:avLst/>
              <a:gdLst>
                <a:gd name="T0" fmla="*/ 130 w 130"/>
                <a:gd name="T1" fmla="*/ 0 h 118"/>
                <a:gd name="T2" fmla="*/ 109 w 130"/>
                <a:gd name="T3" fmla="*/ 17 h 118"/>
                <a:gd name="T4" fmla="*/ 116 w 130"/>
                <a:gd name="T5" fmla="*/ 17 h 118"/>
                <a:gd name="T6" fmla="*/ 69 w 130"/>
                <a:gd name="T7" fmla="*/ 108 h 118"/>
                <a:gd name="T8" fmla="*/ 31 w 130"/>
                <a:gd name="T9" fmla="*/ 75 h 118"/>
                <a:gd name="T10" fmla="*/ 28 w 130"/>
                <a:gd name="T11" fmla="*/ 74 h 118"/>
                <a:gd name="T12" fmla="*/ 25 w 130"/>
                <a:gd name="T13" fmla="*/ 76 h 118"/>
                <a:gd name="T14" fmla="*/ 1 w 130"/>
                <a:gd name="T15" fmla="*/ 112 h 118"/>
                <a:gd name="T16" fmla="*/ 2 w 130"/>
                <a:gd name="T17" fmla="*/ 117 h 118"/>
                <a:gd name="T18" fmla="*/ 4 w 130"/>
                <a:gd name="T19" fmla="*/ 118 h 118"/>
                <a:gd name="T20" fmla="*/ 7 w 130"/>
                <a:gd name="T21" fmla="*/ 116 h 118"/>
                <a:gd name="T22" fmla="*/ 7 w 130"/>
                <a:gd name="T23" fmla="*/ 116 h 118"/>
                <a:gd name="T24" fmla="*/ 29 w 130"/>
                <a:gd name="T25" fmla="*/ 83 h 118"/>
                <a:gd name="T26" fmla="*/ 68 w 130"/>
                <a:gd name="T27" fmla="*/ 116 h 118"/>
                <a:gd name="T28" fmla="*/ 71 w 130"/>
                <a:gd name="T29" fmla="*/ 117 h 118"/>
                <a:gd name="T30" fmla="*/ 73 w 130"/>
                <a:gd name="T31" fmla="*/ 115 h 118"/>
                <a:gd name="T32" fmla="*/ 123 w 130"/>
                <a:gd name="T33" fmla="*/ 21 h 118"/>
                <a:gd name="T34" fmla="*/ 127 w 130"/>
                <a:gd name="T35" fmla="*/ 26 h 118"/>
                <a:gd name="T36" fmla="*/ 130 w 130"/>
                <a:gd name="T37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0" h="118">
                  <a:moveTo>
                    <a:pt x="130" y="0"/>
                  </a:moveTo>
                  <a:cubicBezTo>
                    <a:pt x="109" y="17"/>
                    <a:pt x="109" y="17"/>
                    <a:pt x="109" y="17"/>
                  </a:cubicBezTo>
                  <a:cubicBezTo>
                    <a:pt x="116" y="17"/>
                    <a:pt x="116" y="17"/>
                    <a:pt x="116" y="17"/>
                  </a:cubicBezTo>
                  <a:cubicBezTo>
                    <a:pt x="69" y="108"/>
                    <a:pt x="69" y="108"/>
                    <a:pt x="69" y="108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0" y="75"/>
                    <a:pt x="29" y="74"/>
                    <a:pt x="28" y="74"/>
                  </a:cubicBezTo>
                  <a:cubicBezTo>
                    <a:pt x="27" y="75"/>
                    <a:pt x="26" y="75"/>
                    <a:pt x="25" y="76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0" y="114"/>
                    <a:pt x="1" y="116"/>
                    <a:pt x="2" y="117"/>
                  </a:cubicBezTo>
                  <a:cubicBezTo>
                    <a:pt x="3" y="117"/>
                    <a:pt x="4" y="118"/>
                    <a:pt x="4" y="118"/>
                  </a:cubicBezTo>
                  <a:cubicBezTo>
                    <a:pt x="5" y="118"/>
                    <a:pt x="6" y="117"/>
                    <a:pt x="7" y="116"/>
                  </a:cubicBezTo>
                  <a:cubicBezTo>
                    <a:pt x="7" y="116"/>
                    <a:pt x="7" y="116"/>
                    <a:pt x="7" y="116"/>
                  </a:cubicBezTo>
                  <a:cubicBezTo>
                    <a:pt x="29" y="83"/>
                    <a:pt x="29" y="83"/>
                    <a:pt x="29" y="83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7"/>
                    <a:pt x="69" y="117"/>
                    <a:pt x="71" y="117"/>
                  </a:cubicBezTo>
                  <a:cubicBezTo>
                    <a:pt x="72" y="117"/>
                    <a:pt x="72" y="116"/>
                    <a:pt x="73" y="115"/>
                  </a:cubicBezTo>
                  <a:cubicBezTo>
                    <a:pt x="123" y="21"/>
                    <a:pt x="123" y="21"/>
                    <a:pt x="123" y="21"/>
                  </a:cubicBezTo>
                  <a:cubicBezTo>
                    <a:pt x="127" y="26"/>
                    <a:pt x="127" y="26"/>
                    <a:pt x="127" y="26"/>
                  </a:cubicBezTo>
                  <a:lnTo>
                    <a:pt x="1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8" name="Freeform 17"/>
            <p:cNvSpPr/>
            <p:nvPr>
              <p:custDataLst>
                <p:tags r:id="rId4"/>
              </p:custDataLst>
            </p:nvPr>
          </p:nvSpPr>
          <p:spPr bwMode="auto">
            <a:xfrm>
              <a:off x="4117" y="1196"/>
              <a:ext cx="5" cy="12"/>
            </a:xfrm>
            <a:custGeom>
              <a:avLst/>
              <a:gdLst>
                <a:gd name="T0" fmla="*/ 0 w 2"/>
                <a:gd name="T1" fmla="*/ 0 h 5"/>
                <a:gd name="T2" fmla="*/ 0 w 2"/>
                <a:gd name="T3" fmla="*/ 2 h 5"/>
                <a:gd name="T4" fmla="*/ 2 w 2"/>
                <a:gd name="T5" fmla="*/ 5 h 5"/>
                <a:gd name="T6" fmla="*/ 0 w 2"/>
                <a:gd name="T7" fmla="*/ 2 h 5"/>
                <a:gd name="T8" fmla="*/ 0 w 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1" y="5"/>
                    <a:pt x="1" y="3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9" name="Freeform 18"/>
            <p:cNvSpPr/>
            <p:nvPr>
              <p:custDataLst>
                <p:tags r:id="rId5"/>
              </p:custDataLst>
            </p:nvPr>
          </p:nvSpPr>
          <p:spPr bwMode="auto">
            <a:xfrm>
              <a:off x="4303" y="1192"/>
              <a:ext cx="120" cy="19"/>
            </a:xfrm>
            <a:custGeom>
              <a:avLst/>
              <a:gdLst>
                <a:gd name="T0" fmla="*/ 0 w 50"/>
                <a:gd name="T1" fmla="*/ 8 h 8"/>
                <a:gd name="T2" fmla="*/ 47 w 50"/>
                <a:gd name="T3" fmla="*/ 8 h 8"/>
                <a:gd name="T4" fmla="*/ 50 w 50"/>
                <a:gd name="T5" fmla="*/ 4 h 8"/>
                <a:gd name="T6" fmla="*/ 47 w 50"/>
                <a:gd name="T7" fmla="*/ 0 h 8"/>
                <a:gd name="T8" fmla="*/ 4 w 50"/>
                <a:gd name="T9" fmla="*/ 0 h 8"/>
                <a:gd name="T10" fmla="*/ 2 w 50"/>
                <a:gd name="T11" fmla="*/ 5 h 8"/>
                <a:gd name="T12" fmla="*/ 0 w 5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8">
                  <a:moveTo>
                    <a:pt x="0" y="8"/>
                  </a:moveTo>
                  <a:cubicBezTo>
                    <a:pt x="47" y="8"/>
                    <a:pt x="47" y="8"/>
                    <a:pt x="47" y="8"/>
                  </a:cubicBezTo>
                  <a:cubicBezTo>
                    <a:pt x="49" y="8"/>
                    <a:pt x="50" y="6"/>
                    <a:pt x="50" y="4"/>
                  </a:cubicBezTo>
                  <a:cubicBezTo>
                    <a:pt x="50" y="2"/>
                    <a:pt x="49" y="0"/>
                    <a:pt x="4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6"/>
                    <a:pt x="1" y="7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0" name="Freeform 19"/>
            <p:cNvSpPr/>
            <p:nvPr>
              <p:custDataLst>
                <p:tags r:id="rId6"/>
              </p:custDataLst>
            </p:nvPr>
          </p:nvSpPr>
          <p:spPr bwMode="auto">
            <a:xfrm>
              <a:off x="4146" y="1192"/>
              <a:ext cx="135" cy="19"/>
            </a:xfrm>
            <a:custGeom>
              <a:avLst/>
              <a:gdLst>
                <a:gd name="T0" fmla="*/ 48 w 56"/>
                <a:gd name="T1" fmla="*/ 0 h 8"/>
                <a:gd name="T2" fmla="*/ 5 w 56"/>
                <a:gd name="T3" fmla="*/ 0 h 8"/>
                <a:gd name="T4" fmla="*/ 1 w 56"/>
                <a:gd name="T5" fmla="*/ 7 h 8"/>
                <a:gd name="T6" fmla="*/ 0 w 56"/>
                <a:gd name="T7" fmla="*/ 8 h 8"/>
                <a:gd name="T8" fmla="*/ 56 w 56"/>
                <a:gd name="T9" fmla="*/ 8 h 8"/>
                <a:gd name="T10" fmla="*/ 56 w 56"/>
                <a:gd name="T11" fmla="*/ 7 h 8"/>
                <a:gd name="T12" fmla="*/ 48 w 56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8">
                  <a:moveTo>
                    <a:pt x="48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0" y="7"/>
                    <a:pt x="0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6" y="7"/>
                    <a:pt x="56" y="7"/>
                    <a:pt x="56" y="7"/>
                  </a:cubicBezTo>
                  <a:lnTo>
                    <a:pt x="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1" name="Freeform 20"/>
            <p:cNvSpPr/>
            <p:nvPr>
              <p:custDataLst>
                <p:tags r:id="rId7"/>
              </p:custDataLst>
            </p:nvPr>
          </p:nvSpPr>
          <p:spPr bwMode="auto">
            <a:xfrm>
              <a:off x="4281" y="1165"/>
              <a:ext cx="9" cy="7"/>
            </a:xfrm>
            <a:custGeom>
              <a:avLst/>
              <a:gdLst>
                <a:gd name="T0" fmla="*/ 7 w 9"/>
                <a:gd name="T1" fmla="*/ 7 h 7"/>
                <a:gd name="T2" fmla="*/ 9 w 9"/>
                <a:gd name="T3" fmla="*/ 0 h 7"/>
                <a:gd name="T4" fmla="*/ 0 w 9"/>
                <a:gd name="T5" fmla="*/ 0 h 7"/>
                <a:gd name="T6" fmla="*/ 7 w 9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7" y="7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7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2" name="Freeform 21"/>
            <p:cNvSpPr/>
            <p:nvPr>
              <p:custDataLst>
                <p:tags r:id="rId8"/>
              </p:custDataLst>
            </p:nvPr>
          </p:nvSpPr>
          <p:spPr bwMode="auto">
            <a:xfrm>
              <a:off x="4117" y="1141"/>
              <a:ext cx="36" cy="17"/>
            </a:xfrm>
            <a:custGeom>
              <a:avLst/>
              <a:gdLst>
                <a:gd name="T0" fmla="*/ 3 w 15"/>
                <a:gd name="T1" fmla="*/ 0 h 7"/>
                <a:gd name="T2" fmla="*/ 0 w 15"/>
                <a:gd name="T3" fmla="*/ 3 h 7"/>
                <a:gd name="T4" fmla="*/ 3 w 15"/>
                <a:gd name="T5" fmla="*/ 7 h 7"/>
                <a:gd name="T6" fmla="*/ 11 w 15"/>
                <a:gd name="T7" fmla="*/ 7 h 7"/>
                <a:gd name="T8" fmla="*/ 15 w 15"/>
                <a:gd name="T9" fmla="*/ 0 h 7"/>
                <a:gd name="T10" fmla="*/ 3 w 15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7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7"/>
                    <a:pt x="3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3" name="Freeform 22"/>
            <p:cNvSpPr/>
            <p:nvPr>
              <p:custDataLst>
                <p:tags r:id="rId9"/>
              </p:custDataLst>
            </p:nvPr>
          </p:nvSpPr>
          <p:spPr bwMode="auto">
            <a:xfrm>
              <a:off x="4250" y="1141"/>
              <a:ext cx="55" cy="17"/>
            </a:xfrm>
            <a:custGeom>
              <a:avLst/>
              <a:gdLst>
                <a:gd name="T0" fmla="*/ 21 w 55"/>
                <a:gd name="T1" fmla="*/ 17 h 17"/>
                <a:gd name="T2" fmla="*/ 45 w 55"/>
                <a:gd name="T3" fmla="*/ 17 h 17"/>
                <a:gd name="T4" fmla="*/ 55 w 55"/>
                <a:gd name="T5" fmla="*/ 0 h 17"/>
                <a:gd name="T6" fmla="*/ 0 w 55"/>
                <a:gd name="T7" fmla="*/ 0 h 17"/>
                <a:gd name="T8" fmla="*/ 21 w 55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17">
                  <a:moveTo>
                    <a:pt x="21" y="17"/>
                  </a:moveTo>
                  <a:lnTo>
                    <a:pt x="45" y="17"/>
                  </a:lnTo>
                  <a:lnTo>
                    <a:pt x="55" y="0"/>
                  </a:lnTo>
                  <a:lnTo>
                    <a:pt x="0" y="0"/>
                  </a:lnTo>
                  <a:lnTo>
                    <a:pt x="2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4" name="Freeform 23"/>
            <p:cNvSpPr/>
            <p:nvPr>
              <p:custDataLst>
                <p:tags r:id="rId10"/>
              </p:custDataLst>
            </p:nvPr>
          </p:nvSpPr>
          <p:spPr bwMode="auto">
            <a:xfrm>
              <a:off x="4182" y="1141"/>
              <a:ext cx="39" cy="17"/>
            </a:xfrm>
            <a:custGeom>
              <a:avLst/>
              <a:gdLst>
                <a:gd name="T0" fmla="*/ 19 w 39"/>
                <a:gd name="T1" fmla="*/ 0 h 17"/>
                <a:gd name="T2" fmla="*/ 12 w 39"/>
                <a:gd name="T3" fmla="*/ 0 h 17"/>
                <a:gd name="T4" fmla="*/ 0 w 39"/>
                <a:gd name="T5" fmla="*/ 17 h 17"/>
                <a:gd name="T6" fmla="*/ 39 w 39"/>
                <a:gd name="T7" fmla="*/ 17 h 17"/>
                <a:gd name="T8" fmla="*/ 19 w 39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7">
                  <a:moveTo>
                    <a:pt x="19" y="0"/>
                  </a:moveTo>
                  <a:lnTo>
                    <a:pt x="12" y="0"/>
                  </a:lnTo>
                  <a:lnTo>
                    <a:pt x="0" y="17"/>
                  </a:lnTo>
                  <a:lnTo>
                    <a:pt x="39" y="17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5" name="Freeform 24"/>
            <p:cNvSpPr/>
            <p:nvPr>
              <p:custDataLst>
                <p:tags r:id="rId11"/>
              </p:custDataLst>
            </p:nvPr>
          </p:nvSpPr>
          <p:spPr bwMode="auto">
            <a:xfrm>
              <a:off x="4331" y="1141"/>
              <a:ext cx="92" cy="17"/>
            </a:xfrm>
            <a:custGeom>
              <a:avLst/>
              <a:gdLst>
                <a:gd name="T0" fmla="*/ 35 w 38"/>
                <a:gd name="T1" fmla="*/ 7 h 7"/>
                <a:gd name="T2" fmla="*/ 38 w 38"/>
                <a:gd name="T3" fmla="*/ 3 h 7"/>
                <a:gd name="T4" fmla="*/ 35 w 38"/>
                <a:gd name="T5" fmla="*/ 0 h 7"/>
                <a:gd name="T6" fmla="*/ 4 w 38"/>
                <a:gd name="T7" fmla="*/ 0 h 7"/>
                <a:gd name="T8" fmla="*/ 0 w 38"/>
                <a:gd name="T9" fmla="*/ 7 h 7"/>
                <a:gd name="T10" fmla="*/ 35 w 38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7">
                  <a:moveTo>
                    <a:pt x="35" y="7"/>
                  </a:moveTo>
                  <a:cubicBezTo>
                    <a:pt x="37" y="7"/>
                    <a:pt x="38" y="5"/>
                    <a:pt x="38" y="3"/>
                  </a:cubicBezTo>
                  <a:cubicBezTo>
                    <a:pt x="38" y="1"/>
                    <a:pt x="37" y="0"/>
                    <a:pt x="3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7"/>
                    <a:pt x="0" y="7"/>
                    <a:pt x="0" y="7"/>
                  </a:cubicBezTo>
                  <a:lnTo>
                    <a:pt x="35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6" name="Freeform 25"/>
            <p:cNvSpPr/>
            <p:nvPr>
              <p:custDataLst>
                <p:tags r:id="rId12"/>
              </p:custDataLst>
            </p:nvPr>
          </p:nvSpPr>
          <p:spPr bwMode="auto">
            <a:xfrm>
              <a:off x="4117" y="1088"/>
              <a:ext cx="214" cy="17"/>
            </a:xfrm>
            <a:custGeom>
              <a:avLst/>
              <a:gdLst>
                <a:gd name="T0" fmla="*/ 30 w 89"/>
                <a:gd name="T1" fmla="*/ 3 h 7"/>
                <a:gd name="T2" fmla="*/ 31 w 89"/>
                <a:gd name="T3" fmla="*/ 3 h 7"/>
                <a:gd name="T4" fmla="*/ 36 w 89"/>
                <a:gd name="T5" fmla="*/ 5 h 7"/>
                <a:gd name="T6" fmla="*/ 38 w 89"/>
                <a:gd name="T7" fmla="*/ 7 h 7"/>
                <a:gd name="T8" fmla="*/ 85 w 89"/>
                <a:gd name="T9" fmla="*/ 7 h 7"/>
                <a:gd name="T10" fmla="*/ 89 w 89"/>
                <a:gd name="T11" fmla="*/ 0 h 7"/>
                <a:gd name="T12" fmla="*/ 3 w 89"/>
                <a:gd name="T13" fmla="*/ 0 h 7"/>
                <a:gd name="T14" fmla="*/ 0 w 89"/>
                <a:gd name="T15" fmla="*/ 3 h 7"/>
                <a:gd name="T16" fmla="*/ 3 w 89"/>
                <a:gd name="T17" fmla="*/ 7 h 7"/>
                <a:gd name="T18" fmla="*/ 25 w 89"/>
                <a:gd name="T19" fmla="*/ 7 h 7"/>
                <a:gd name="T20" fmla="*/ 26 w 89"/>
                <a:gd name="T21" fmla="*/ 6 h 7"/>
                <a:gd name="T22" fmla="*/ 30 w 89"/>
                <a:gd name="T2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9" h="7">
                  <a:moveTo>
                    <a:pt x="30" y="3"/>
                  </a:moveTo>
                  <a:cubicBezTo>
                    <a:pt x="31" y="3"/>
                    <a:pt x="31" y="3"/>
                    <a:pt x="31" y="3"/>
                  </a:cubicBezTo>
                  <a:cubicBezTo>
                    <a:pt x="33" y="3"/>
                    <a:pt x="34" y="4"/>
                    <a:pt x="36" y="5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7"/>
                    <a:pt x="3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7" y="4"/>
                    <a:pt x="28" y="3"/>
                    <a:pt x="3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7" name="Freeform 26"/>
            <p:cNvSpPr/>
            <p:nvPr>
              <p:custDataLst>
                <p:tags r:id="rId13"/>
              </p:custDataLst>
            </p:nvPr>
          </p:nvSpPr>
          <p:spPr bwMode="auto">
            <a:xfrm>
              <a:off x="4360" y="1088"/>
              <a:ext cx="63" cy="17"/>
            </a:xfrm>
            <a:custGeom>
              <a:avLst/>
              <a:gdLst>
                <a:gd name="T0" fmla="*/ 23 w 26"/>
                <a:gd name="T1" fmla="*/ 7 h 7"/>
                <a:gd name="T2" fmla="*/ 26 w 26"/>
                <a:gd name="T3" fmla="*/ 3 h 7"/>
                <a:gd name="T4" fmla="*/ 23 w 26"/>
                <a:gd name="T5" fmla="*/ 0 h 7"/>
                <a:gd name="T6" fmla="*/ 3 w 26"/>
                <a:gd name="T7" fmla="*/ 0 h 7"/>
                <a:gd name="T8" fmla="*/ 0 w 26"/>
                <a:gd name="T9" fmla="*/ 7 h 7"/>
                <a:gd name="T10" fmla="*/ 23 w 2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7">
                  <a:moveTo>
                    <a:pt x="23" y="7"/>
                  </a:moveTo>
                  <a:cubicBezTo>
                    <a:pt x="25" y="7"/>
                    <a:pt x="26" y="5"/>
                    <a:pt x="26" y="3"/>
                  </a:cubicBezTo>
                  <a:cubicBezTo>
                    <a:pt x="26" y="1"/>
                    <a:pt x="25" y="0"/>
                    <a:pt x="2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7"/>
                    <a:pt x="0" y="7"/>
                    <a:pt x="0" y="7"/>
                  </a:cubicBezTo>
                  <a:lnTo>
                    <a:pt x="23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8" name="Freeform 27"/>
            <p:cNvSpPr/>
            <p:nvPr>
              <p:custDataLst>
                <p:tags r:id="rId14"/>
              </p:custDataLst>
            </p:nvPr>
          </p:nvSpPr>
          <p:spPr bwMode="auto">
            <a:xfrm>
              <a:off x="4387" y="1035"/>
              <a:ext cx="36" cy="17"/>
            </a:xfrm>
            <a:custGeom>
              <a:avLst/>
              <a:gdLst>
                <a:gd name="T0" fmla="*/ 12 w 15"/>
                <a:gd name="T1" fmla="*/ 7 h 7"/>
                <a:gd name="T2" fmla="*/ 15 w 15"/>
                <a:gd name="T3" fmla="*/ 3 h 7"/>
                <a:gd name="T4" fmla="*/ 12 w 15"/>
                <a:gd name="T5" fmla="*/ 0 h 7"/>
                <a:gd name="T6" fmla="*/ 4 w 15"/>
                <a:gd name="T7" fmla="*/ 0 h 7"/>
                <a:gd name="T8" fmla="*/ 0 w 15"/>
                <a:gd name="T9" fmla="*/ 7 h 7"/>
                <a:gd name="T10" fmla="*/ 12 w 15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7">
                  <a:moveTo>
                    <a:pt x="12" y="7"/>
                  </a:moveTo>
                  <a:cubicBezTo>
                    <a:pt x="14" y="7"/>
                    <a:pt x="15" y="5"/>
                    <a:pt x="15" y="3"/>
                  </a:cubicBezTo>
                  <a:cubicBezTo>
                    <a:pt x="15" y="1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7"/>
                    <a:pt x="0" y="7"/>
                    <a:pt x="0" y="7"/>
                  </a:cubicBezTo>
                  <a:lnTo>
                    <a:pt x="1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9" name="Freeform 28"/>
            <p:cNvSpPr/>
            <p:nvPr>
              <p:custDataLst>
                <p:tags r:id="rId15"/>
              </p:custDataLst>
            </p:nvPr>
          </p:nvSpPr>
          <p:spPr bwMode="auto">
            <a:xfrm>
              <a:off x="4117" y="1035"/>
              <a:ext cx="243" cy="17"/>
            </a:xfrm>
            <a:custGeom>
              <a:avLst/>
              <a:gdLst>
                <a:gd name="T0" fmla="*/ 3 w 101"/>
                <a:gd name="T1" fmla="*/ 0 h 7"/>
                <a:gd name="T2" fmla="*/ 0 w 101"/>
                <a:gd name="T3" fmla="*/ 3 h 7"/>
                <a:gd name="T4" fmla="*/ 3 w 101"/>
                <a:gd name="T5" fmla="*/ 7 h 7"/>
                <a:gd name="T6" fmla="*/ 97 w 101"/>
                <a:gd name="T7" fmla="*/ 7 h 7"/>
                <a:gd name="T8" fmla="*/ 101 w 101"/>
                <a:gd name="T9" fmla="*/ 0 h 7"/>
                <a:gd name="T10" fmla="*/ 3 w 101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1" h="7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7"/>
                    <a:pt x="3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101" y="0"/>
                    <a:pt x="101" y="0"/>
                    <a:pt x="101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0" name="Freeform 29"/>
            <p:cNvSpPr/>
            <p:nvPr>
              <p:custDataLst>
                <p:tags r:id="rId16"/>
              </p:custDataLst>
            </p:nvPr>
          </p:nvSpPr>
          <p:spPr bwMode="auto">
            <a:xfrm>
              <a:off x="4416" y="987"/>
              <a:ext cx="7" cy="12"/>
            </a:xfrm>
            <a:custGeom>
              <a:avLst/>
              <a:gdLst>
                <a:gd name="T0" fmla="*/ 0 w 3"/>
                <a:gd name="T1" fmla="*/ 5 h 5"/>
                <a:gd name="T2" fmla="*/ 0 w 3"/>
                <a:gd name="T3" fmla="*/ 5 h 5"/>
                <a:gd name="T4" fmla="*/ 3 w 3"/>
                <a:gd name="T5" fmla="*/ 2 h 5"/>
                <a:gd name="T6" fmla="*/ 2 w 3"/>
                <a:gd name="T7" fmla="*/ 0 h 5"/>
                <a:gd name="T8" fmla="*/ 0 w 3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2" y="5"/>
                    <a:pt x="3" y="4"/>
                    <a:pt x="3" y="2"/>
                  </a:cubicBezTo>
                  <a:cubicBezTo>
                    <a:pt x="2" y="0"/>
                    <a:pt x="2" y="0"/>
                    <a:pt x="2" y="0"/>
                  </a:cubicBez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" name="Freeform 30"/>
            <p:cNvSpPr/>
            <p:nvPr>
              <p:custDataLst>
                <p:tags r:id="rId17"/>
              </p:custDataLst>
            </p:nvPr>
          </p:nvSpPr>
          <p:spPr bwMode="auto">
            <a:xfrm>
              <a:off x="4117" y="982"/>
              <a:ext cx="270" cy="17"/>
            </a:xfrm>
            <a:custGeom>
              <a:avLst/>
              <a:gdLst>
                <a:gd name="T0" fmla="*/ 3 w 112"/>
                <a:gd name="T1" fmla="*/ 0 h 7"/>
                <a:gd name="T2" fmla="*/ 0 w 112"/>
                <a:gd name="T3" fmla="*/ 3 h 7"/>
                <a:gd name="T4" fmla="*/ 3 w 112"/>
                <a:gd name="T5" fmla="*/ 7 h 7"/>
                <a:gd name="T6" fmla="*/ 108 w 112"/>
                <a:gd name="T7" fmla="*/ 7 h 7"/>
                <a:gd name="T8" fmla="*/ 112 w 112"/>
                <a:gd name="T9" fmla="*/ 0 h 7"/>
                <a:gd name="T10" fmla="*/ 3 w 112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2" h="7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7"/>
                    <a:pt x="3" y="7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12" y="0"/>
                    <a:pt x="112" y="0"/>
                    <a:pt x="11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Freeform 31"/>
            <p:cNvSpPr/>
            <p:nvPr>
              <p:custDataLst>
                <p:tags r:id="rId18"/>
              </p:custDataLst>
            </p:nvPr>
          </p:nvSpPr>
          <p:spPr bwMode="auto">
            <a:xfrm>
              <a:off x="4117" y="929"/>
              <a:ext cx="301" cy="17"/>
            </a:xfrm>
            <a:custGeom>
              <a:avLst/>
              <a:gdLst>
                <a:gd name="T0" fmla="*/ 124 w 125"/>
                <a:gd name="T1" fmla="*/ 0 h 7"/>
                <a:gd name="T2" fmla="*/ 3 w 125"/>
                <a:gd name="T3" fmla="*/ 0 h 7"/>
                <a:gd name="T4" fmla="*/ 0 w 125"/>
                <a:gd name="T5" fmla="*/ 3 h 7"/>
                <a:gd name="T6" fmla="*/ 3 w 125"/>
                <a:gd name="T7" fmla="*/ 7 h 7"/>
                <a:gd name="T8" fmla="*/ 116 w 125"/>
                <a:gd name="T9" fmla="*/ 7 h 7"/>
                <a:gd name="T10" fmla="*/ 125 w 125"/>
                <a:gd name="T11" fmla="*/ 0 h 7"/>
                <a:gd name="T12" fmla="*/ 124 w 125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5" h="7">
                  <a:moveTo>
                    <a:pt x="12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7"/>
                    <a:pt x="3" y="7"/>
                  </a:cubicBezTo>
                  <a:cubicBezTo>
                    <a:pt x="116" y="7"/>
                    <a:pt x="116" y="7"/>
                    <a:pt x="116" y="7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4" y="0"/>
                    <a:pt x="124" y="0"/>
                    <a:pt x="1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pic>
        <p:nvPicPr>
          <p:cNvPr id="7171" name="图片 2"/>
          <p:cNvPicPr>
            <a:picLocks noChangeAspect="1"/>
          </p:cNvPicPr>
          <p:nvPr/>
        </p:nvPicPr>
        <p:blipFill>
          <a:blip r:embed="rId19"/>
          <a:srcRect l="37823" t="24254" r="-134" b="13617"/>
          <a:stretch>
            <a:fillRect/>
          </a:stretch>
        </p:blipFill>
        <p:spPr>
          <a:xfrm>
            <a:off x="995680" y="1741170"/>
            <a:ext cx="4091305" cy="4091305"/>
          </a:xfrm>
          <a:prstGeom prst="rect">
            <a:avLst/>
          </a:prstGeom>
          <a:noFill/>
          <a:ln w="28575" cap="flat" cmpd="sng">
            <a:solidFill>
              <a:schemeClr val="bg1"/>
            </a:solidFill>
            <a:prstDash val="solid"/>
            <a:bevel/>
            <a:headEnd type="none" w="med" len="med"/>
            <a:tailEnd type="none" w="med" len="med"/>
          </a:ln>
        </p:spPr>
      </p:pic>
      <p:grpSp>
        <p:nvGrpSpPr>
          <p:cNvPr id="17" name="组合 16"/>
          <p:cNvGrpSpPr/>
          <p:nvPr/>
        </p:nvGrpSpPr>
        <p:grpSpPr>
          <a:xfrm>
            <a:off x="0" y="336459"/>
            <a:ext cx="3714433" cy="720080"/>
            <a:chOff x="0" y="419410"/>
            <a:chExt cx="3714433" cy="720080"/>
          </a:xfrm>
        </p:grpSpPr>
        <p:sp>
          <p:nvSpPr>
            <p:cNvPr id="6" name="矩形 5"/>
            <p:cNvSpPr/>
            <p:nvPr/>
          </p:nvSpPr>
          <p:spPr>
            <a:xfrm>
              <a:off x="0" y="419410"/>
              <a:ext cx="485774" cy="720080"/>
            </a:xfrm>
            <a:prstGeom prst="rect">
              <a:avLst/>
            </a:prstGeom>
            <a:gradFill flip="none" rotWithShape="1"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714023" y="895601"/>
              <a:ext cx="3000410" cy="0"/>
            </a:xfrm>
            <a:prstGeom prst="line">
              <a:avLst/>
            </a:prstGeom>
            <a:ln>
              <a:gradFill flip="none" rotWithShape="1">
                <a:gsLst>
                  <a:gs pos="77498">
                    <a:srgbClr val="98D4AF"/>
                  </a:gs>
                  <a:gs pos="24312">
                    <a:srgbClr val="FFC000"/>
                  </a:gs>
                  <a:gs pos="51400">
                    <a:srgbClr val="A11318"/>
                  </a:gs>
                  <a:gs pos="0">
                    <a:srgbClr val="0D0202"/>
                  </a:gs>
                  <a:gs pos="100000">
                    <a:srgbClr val="0D020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/>
            <p:cNvSpPr/>
            <p:nvPr/>
          </p:nvSpPr>
          <p:spPr>
            <a:xfrm>
              <a:off x="530208" y="419410"/>
              <a:ext cx="45719" cy="720080"/>
            </a:xfrm>
            <a:prstGeom prst="rect">
              <a:avLst/>
            </a:prstGeom>
            <a:solidFill>
              <a:srgbClr val="A113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Freeform 35"/>
          <p:cNvSpPr/>
          <p:nvPr/>
        </p:nvSpPr>
        <p:spPr bwMode="gray">
          <a:xfrm flipH="1">
            <a:off x="1055457" y="1806822"/>
            <a:ext cx="2202590" cy="2202590"/>
          </a:xfrm>
          <a:custGeom>
            <a:avLst/>
            <a:gdLst>
              <a:gd name="T0" fmla="*/ 2147483647 w 1016"/>
              <a:gd name="T1" fmla="*/ 0 h 1016"/>
              <a:gd name="T2" fmla="*/ 0 w 1016"/>
              <a:gd name="T3" fmla="*/ 2147483647 h 1016"/>
              <a:gd name="T4" fmla="*/ 0 w 1016"/>
              <a:gd name="T5" fmla="*/ 2147483647 h 1016"/>
              <a:gd name="T6" fmla="*/ 2147483647 w 1016"/>
              <a:gd name="T7" fmla="*/ 2147483647 h 1016"/>
              <a:gd name="T8" fmla="*/ 2147483647 w 1016"/>
              <a:gd name="T9" fmla="*/ 2147483647 h 1016"/>
              <a:gd name="T10" fmla="*/ 2147483647 w 1016"/>
              <a:gd name="T11" fmla="*/ 0 h 1016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016"/>
              <a:gd name="T19" fmla="*/ 0 h 1016"/>
              <a:gd name="T20" fmla="*/ 1016 w 1016"/>
              <a:gd name="T21" fmla="*/ 1016 h 101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016" h="1016">
                <a:moveTo>
                  <a:pt x="508" y="0"/>
                </a:moveTo>
                <a:cubicBezTo>
                  <a:pt x="227" y="0"/>
                  <a:pt x="0" y="227"/>
                  <a:pt x="0" y="508"/>
                </a:cubicBezTo>
                <a:cubicBezTo>
                  <a:pt x="0" y="1016"/>
                  <a:pt x="0" y="1016"/>
                  <a:pt x="0" y="1016"/>
                </a:cubicBezTo>
                <a:cubicBezTo>
                  <a:pt x="508" y="1016"/>
                  <a:pt x="508" y="1016"/>
                  <a:pt x="508" y="1016"/>
                </a:cubicBezTo>
                <a:cubicBezTo>
                  <a:pt x="789" y="1016"/>
                  <a:pt x="1016" y="789"/>
                  <a:pt x="1016" y="508"/>
                </a:cubicBezTo>
                <a:cubicBezTo>
                  <a:pt x="1016" y="227"/>
                  <a:pt x="789" y="0"/>
                  <a:pt x="508" y="0"/>
                </a:cubicBezTo>
                <a:close/>
              </a:path>
            </a:pathLst>
          </a:custGeom>
          <a:noFill/>
          <a:ln w="3175" cap="flat" cmpd="sng" algn="ctr">
            <a:solidFill>
              <a:srgbClr val="A11318"/>
            </a:solidFill>
            <a:prstDash val="solid"/>
          </a:ln>
          <a:effectLst/>
        </p:spPr>
        <p:txBody>
          <a:bodyPr anchor="ctr"/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 kern="0" dirty="0">
              <a:solidFill>
                <a:schemeClr val="bg1"/>
              </a:solidFill>
              <a:latin typeface="Microsoft YaHei" panose="020B0503020204020204" pitchFamily="34" charset="-122"/>
              <a:ea typeface="+mn-ea"/>
            </a:endParaRPr>
          </a:p>
        </p:txBody>
      </p:sp>
      <p:sp>
        <p:nvSpPr>
          <p:cNvPr id="12" name="泪滴形 11"/>
          <p:cNvSpPr/>
          <p:nvPr/>
        </p:nvSpPr>
        <p:spPr>
          <a:xfrm rot="5400000">
            <a:off x="1442376" y="2193741"/>
            <a:ext cx="1600665" cy="1600665"/>
          </a:xfrm>
          <a:prstGeom prst="teardrop">
            <a:avLst/>
          </a:prstGeom>
          <a:gradFill>
            <a:gsLst>
              <a:gs pos="0">
                <a:srgbClr val="A11318"/>
              </a:gs>
              <a:gs pos="100000">
                <a:srgbClr val="0D020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3" name="矩形 1"/>
          <p:cNvSpPr/>
          <p:nvPr/>
        </p:nvSpPr>
        <p:spPr bwMode="auto">
          <a:xfrm>
            <a:off x="3458148" y="2426254"/>
            <a:ext cx="1584628" cy="1584628"/>
          </a:xfrm>
          <a:custGeom>
            <a:avLst/>
            <a:gdLst/>
            <a:ahLst/>
            <a:cxnLst/>
            <a:rect l="l" t="t" r="r" b="b"/>
            <a:pathLst>
              <a:path w="1709739" h="1709737">
                <a:moveTo>
                  <a:pt x="854869" y="0"/>
                </a:moveTo>
                <a:cubicBezTo>
                  <a:pt x="1327740" y="0"/>
                  <a:pt x="1709739" y="381998"/>
                  <a:pt x="1709739" y="854868"/>
                </a:cubicBezTo>
                <a:cubicBezTo>
                  <a:pt x="1709739" y="1327738"/>
                  <a:pt x="1327740" y="1709737"/>
                  <a:pt x="854869" y="1709737"/>
                </a:cubicBezTo>
                <a:cubicBezTo>
                  <a:pt x="0" y="1709737"/>
                  <a:pt x="0" y="1709737"/>
                  <a:pt x="0" y="1709737"/>
                </a:cubicBezTo>
                <a:cubicBezTo>
                  <a:pt x="0" y="854868"/>
                  <a:pt x="0" y="854868"/>
                  <a:pt x="0" y="854868"/>
                </a:cubicBezTo>
                <a:cubicBezTo>
                  <a:pt x="0" y="381998"/>
                  <a:pt x="381999" y="0"/>
                  <a:pt x="854869" y="0"/>
                </a:cubicBezTo>
                <a:close/>
              </a:path>
            </a:pathLst>
          </a:custGeom>
          <a:noFill/>
          <a:ln w="3175" cap="flat" cmpd="sng" algn="ctr">
            <a:solidFill>
              <a:srgbClr val="A11318"/>
            </a:solidFill>
            <a:prstDash val="solid"/>
          </a:ln>
          <a:effectLst/>
        </p:spPr>
        <p:txBody>
          <a:bodyPr anchor="ctr"/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 kern="0">
              <a:solidFill>
                <a:schemeClr val="bg1"/>
              </a:solidFill>
              <a:latin typeface="Microsoft YaHei" panose="020B0503020204020204" pitchFamily="34" charset="-122"/>
              <a:ea typeface="+mn-ea"/>
            </a:endParaRPr>
          </a:p>
        </p:txBody>
      </p:sp>
      <p:sp>
        <p:nvSpPr>
          <p:cNvPr id="16" name="矩形 16"/>
          <p:cNvSpPr/>
          <p:nvPr/>
        </p:nvSpPr>
        <p:spPr bwMode="auto">
          <a:xfrm>
            <a:off x="3453734" y="4169787"/>
            <a:ext cx="1584629" cy="1584629"/>
          </a:xfrm>
          <a:custGeom>
            <a:avLst/>
            <a:gdLst/>
            <a:ahLst/>
            <a:cxnLst/>
            <a:rect l="l" t="t" r="r" b="b"/>
            <a:pathLst>
              <a:path w="1709737" h="1709738">
                <a:moveTo>
                  <a:pt x="0" y="0"/>
                </a:moveTo>
                <a:cubicBezTo>
                  <a:pt x="854868" y="0"/>
                  <a:pt x="854868" y="0"/>
                  <a:pt x="854868" y="0"/>
                </a:cubicBezTo>
                <a:cubicBezTo>
                  <a:pt x="1327738" y="0"/>
                  <a:pt x="1709737" y="381998"/>
                  <a:pt x="1709737" y="854869"/>
                </a:cubicBezTo>
                <a:cubicBezTo>
                  <a:pt x="1709737" y="1327740"/>
                  <a:pt x="1327738" y="1709738"/>
                  <a:pt x="854868" y="1709738"/>
                </a:cubicBezTo>
                <a:cubicBezTo>
                  <a:pt x="381998" y="1709738"/>
                  <a:pt x="0" y="1327740"/>
                  <a:pt x="0" y="854869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noFill/>
          <a:ln w="3175" cap="flat" cmpd="sng" algn="ctr">
            <a:solidFill>
              <a:srgbClr val="A11318"/>
            </a:solidFill>
            <a:prstDash val="solid"/>
          </a:ln>
          <a:effectLst/>
        </p:spPr>
        <p:txBody>
          <a:bodyPr anchor="ctr"/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 kern="0">
              <a:solidFill>
                <a:schemeClr val="bg1"/>
              </a:solidFill>
              <a:latin typeface="Microsoft YaHei" panose="020B0503020204020204" pitchFamily="34" charset="-122"/>
              <a:ea typeface="+mn-ea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1674889" y="4180087"/>
            <a:ext cx="1584628" cy="1584628"/>
          </a:xfrm>
          <a:custGeom>
            <a:avLst/>
            <a:gdLst/>
            <a:ahLst/>
            <a:cxnLst/>
            <a:rect l="l" t="t" r="r" b="b"/>
            <a:pathLst>
              <a:path w="1709738" h="1709738">
                <a:moveTo>
                  <a:pt x="854869" y="0"/>
                </a:moveTo>
                <a:cubicBezTo>
                  <a:pt x="1709738" y="0"/>
                  <a:pt x="1709738" y="0"/>
                  <a:pt x="1709738" y="0"/>
                </a:cubicBezTo>
                <a:cubicBezTo>
                  <a:pt x="1709738" y="854869"/>
                  <a:pt x="1709738" y="854869"/>
                  <a:pt x="1709738" y="854869"/>
                </a:cubicBezTo>
                <a:cubicBezTo>
                  <a:pt x="1709738" y="1327739"/>
                  <a:pt x="1327739" y="1709738"/>
                  <a:pt x="854869" y="1709738"/>
                </a:cubicBezTo>
                <a:cubicBezTo>
                  <a:pt x="381998" y="1709738"/>
                  <a:pt x="0" y="1327739"/>
                  <a:pt x="0" y="854869"/>
                </a:cubicBezTo>
                <a:cubicBezTo>
                  <a:pt x="0" y="381999"/>
                  <a:pt x="381998" y="0"/>
                  <a:pt x="854869" y="0"/>
                </a:cubicBezTo>
                <a:close/>
              </a:path>
            </a:pathLst>
          </a:custGeom>
          <a:noFill/>
          <a:ln w="3175" cap="flat" cmpd="sng" algn="ctr">
            <a:solidFill>
              <a:srgbClr val="A11318"/>
            </a:solidFill>
            <a:prstDash val="solid"/>
          </a:ln>
          <a:effectLst/>
        </p:spPr>
        <p:txBody>
          <a:bodyPr anchor="ctr"/>
          <a:lstStyle/>
          <a:p>
            <a:pPr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 kern="0">
              <a:solidFill>
                <a:schemeClr val="bg1"/>
              </a:solidFill>
              <a:latin typeface="Microsoft YaHei" panose="020B0503020204020204" pitchFamily="34" charset="-122"/>
              <a:ea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663065" y="3002280"/>
            <a:ext cx="137985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Nescafe</a:t>
            </a:r>
            <a:endParaRPr lang="en-US" altLang="zh-CN" sz="2000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泪滴形 19"/>
          <p:cNvSpPr/>
          <p:nvPr/>
        </p:nvSpPr>
        <p:spPr>
          <a:xfrm rot="16200000" flipH="1">
            <a:off x="3656281" y="2609866"/>
            <a:ext cx="1184539" cy="1184539"/>
          </a:xfrm>
          <a:prstGeom prst="teardrop">
            <a:avLst/>
          </a:prstGeom>
          <a:solidFill>
            <a:srgbClr val="A11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1" name="泪滴形 20"/>
          <p:cNvSpPr/>
          <p:nvPr/>
        </p:nvSpPr>
        <p:spPr>
          <a:xfrm flipH="1">
            <a:off x="3656281" y="4362753"/>
            <a:ext cx="1184539" cy="1184539"/>
          </a:xfrm>
          <a:prstGeom prst="teardrop">
            <a:avLst/>
          </a:prstGeom>
          <a:solidFill>
            <a:srgbClr val="A11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2" name="泪滴形 21"/>
          <p:cNvSpPr/>
          <p:nvPr/>
        </p:nvSpPr>
        <p:spPr>
          <a:xfrm>
            <a:off x="1900706" y="4362753"/>
            <a:ext cx="1184539" cy="1184539"/>
          </a:xfrm>
          <a:prstGeom prst="teardrop">
            <a:avLst/>
          </a:prstGeom>
          <a:solidFill>
            <a:srgbClr val="A11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776345" y="3006090"/>
            <a:ext cx="10642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solidFill>
                  <a:schemeClr val="bg1"/>
                </a:solidFill>
              </a:rPr>
              <a:t>Nescafe</a:t>
            </a:r>
            <a:endParaRPr lang="en-US" altLang="zh-CN" sz="1800" dirty="0">
              <a:solidFill>
                <a:schemeClr val="bg1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790708" y="4589623"/>
            <a:ext cx="996191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chemeClr val="bg1"/>
                </a:solidFill>
              </a:rPr>
              <a:t>Nescafe</a:t>
            </a:r>
            <a:endParaRPr lang="zh-CN" altLang="en-US" sz="1400" dirty="0">
              <a:solidFill>
                <a:schemeClr val="bg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089038" y="4589623"/>
            <a:ext cx="996191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</a:rPr>
              <a:t>Nescafe</a:t>
            </a:r>
            <a:endParaRPr lang="en-US" altLang="zh-CN" sz="1600" dirty="0">
              <a:solidFill>
                <a:schemeClr val="bg1"/>
              </a:solidFill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5576636" y="2609866"/>
            <a:ext cx="14605" cy="3700145"/>
          </a:xfrm>
          <a:prstGeom prst="line">
            <a:avLst/>
          </a:prstGeom>
          <a:ln>
            <a:solidFill>
              <a:srgbClr val="A1131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椭圆 26"/>
          <p:cNvSpPr/>
          <p:nvPr>
            <p:custDataLst>
              <p:tags r:id="rId20"/>
            </p:custDataLst>
          </p:nvPr>
        </p:nvSpPr>
        <p:spPr>
          <a:xfrm>
            <a:off x="5920455" y="2594075"/>
            <a:ext cx="656220" cy="656220"/>
          </a:xfrm>
          <a:prstGeom prst="ellipse">
            <a:avLst/>
          </a:prstGeom>
          <a:solidFill>
            <a:srgbClr val="A11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8" name="Group 14"/>
          <p:cNvGrpSpPr>
            <a:grpSpLocks noChangeAspect="1"/>
          </p:cNvGrpSpPr>
          <p:nvPr>
            <p:custDataLst>
              <p:tags r:id="rId21"/>
            </p:custDataLst>
          </p:nvPr>
        </p:nvGrpSpPr>
        <p:grpSpPr bwMode="auto">
          <a:xfrm>
            <a:off x="6071148" y="2747324"/>
            <a:ext cx="354835" cy="349722"/>
            <a:chOff x="4090" y="905"/>
            <a:chExt cx="347" cy="342"/>
          </a:xfrm>
          <a:solidFill>
            <a:schemeClr val="bg1"/>
          </a:solidFill>
        </p:grpSpPr>
        <p:sp>
          <p:nvSpPr>
            <p:cNvPr id="29" name="Freeform 15"/>
            <p:cNvSpPr/>
            <p:nvPr>
              <p:custDataLst>
                <p:tags r:id="rId22"/>
              </p:custDataLst>
            </p:nvPr>
          </p:nvSpPr>
          <p:spPr bwMode="auto">
            <a:xfrm>
              <a:off x="4090" y="905"/>
              <a:ext cx="343" cy="342"/>
            </a:xfrm>
            <a:custGeom>
              <a:avLst/>
              <a:gdLst>
                <a:gd name="T0" fmla="*/ 138 w 142"/>
                <a:gd name="T1" fmla="*/ 134 h 142"/>
                <a:gd name="T2" fmla="*/ 8 w 142"/>
                <a:gd name="T3" fmla="*/ 134 h 142"/>
                <a:gd name="T4" fmla="*/ 8 w 142"/>
                <a:gd name="T5" fmla="*/ 4 h 142"/>
                <a:gd name="T6" fmla="*/ 6 w 142"/>
                <a:gd name="T7" fmla="*/ 0 h 142"/>
                <a:gd name="T8" fmla="*/ 3 w 142"/>
                <a:gd name="T9" fmla="*/ 0 h 142"/>
                <a:gd name="T10" fmla="*/ 0 w 142"/>
                <a:gd name="T11" fmla="*/ 4 h 142"/>
                <a:gd name="T12" fmla="*/ 0 w 142"/>
                <a:gd name="T13" fmla="*/ 136 h 142"/>
                <a:gd name="T14" fmla="*/ 0 w 142"/>
                <a:gd name="T15" fmla="*/ 138 h 142"/>
                <a:gd name="T16" fmla="*/ 0 w 142"/>
                <a:gd name="T17" fmla="*/ 139 h 142"/>
                <a:gd name="T18" fmla="*/ 1 w 142"/>
                <a:gd name="T19" fmla="*/ 141 h 142"/>
                <a:gd name="T20" fmla="*/ 3 w 142"/>
                <a:gd name="T21" fmla="*/ 142 h 142"/>
                <a:gd name="T22" fmla="*/ 5 w 142"/>
                <a:gd name="T23" fmla="*/ 142 h 142"/>
                <a:gd name="T24" fmla="*/ 6 w 142"/>
                <a:gd name="T25" fmla="*/ 142 h 142"/>
                <a:gd name="T26" fmla="*/ 138 w 142"/>
                <a:gd name="T27" fmla="*/ 142 h 142"/>
                <a:gd name="T28" fmla="*/ 142 w 142"/>
                <a:gd name="T29" fmla="*/ 139 h 142"/>
                <a:gd name="T30" fmla="*/ 142 w 142"/>
                <a:gd name="T31" fmla="*/ 136 h 142"/>
                <a:gd name="T32" fmla="*/ 138 w 142"/>
                <a:gd name="T33" fmla="*/ 134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2" h="142">
                  <a:moveTo>
                    <a:pt x="138" y="134"/>
                  </a:moveTo>
                  <a:cubicBezTo>
                    <a:pt x="8" y="134"/>
                    <a:pt x="8" y="134"/>
                    <a:pt x="8" y="13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7" y="0"/>
                    <a:pt x="6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0" y="140"/>
                    <a:pt x="1" y="141"/>
                    <a:pt x="1" y="141"/>
                  </a:cubicBezTo>
                  <a:cubicBezTo>
                    <a:pt x="2" y="141"/>
                    <a:pt x="2" y="142"/>
                    <a:pt x="3" y="142"/>
                  </a:cubicBezTo>
                  <a:cubicBezTo>
                    <a:pt x="5" y="142"/>
                    <a:pt x="5" y="142"/>
                    <a:pt x="5" y="142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40" y="142"/>
                    <a:pt x="142" y="141"/>
                    <a:pt x="142" y="139"/>
                  </a:cubicBezTo>
                  <a:cubicBezTo>
                    <a:pt x="142" y="136"/>
                    <a:pt x="142" y="136"/>
                    <a:pt x="142" y="136"/>
                  </a:cubicBezTo>
                  <a:cubicBezTo>
                    <a:pt x="142" y="135"/>
                    <a:pt x="140" y="134"/>
                    <a:pt x="138" y="1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Freeform 16"/>
            <p:cNvSpPr/>
            <p:nvPr>
              <p:custDataLst>
                <p:tags r:id="rId23"/>
              </p:custDataLst>
            </p:nvPr>
          </p:nvSpPr>
          <p:spPr bwMode="auto">
            <a:xfrm>
              <a:off x="4124" y="924"/>
              <a:ext cx="313" cy="284"/>
            </a:xfrm>
            <a:custGeom>
              <a:avLst/>
              <a:gdLst>
                <a:gd name="T0" fmla="*/ 130 w 130"/>
                <a:gd name="T1" fmla="*/ 0 h 118"/>
                <a:gd name="T2" fmla="*/ 109 w 130"/>
                <a:gd name="T3" fmla="*/ 17 h 118"/>
                <a:gd name="T4" fmla="*/ 116 w 130"/>
                <a:gd name="T5" fmla="*/ 17 h 118"/>
                <a:gd name="T6" fmla="*/ 69 w 130"/>
                <a:gd name="T7" fmla="*/ 108 h 118"/>
                <a:gd name="T8" fmla="*/ 31 w 130"/>
                <a:gd name="T9" fmla="*/ 75 h 118"/>
                <a:gd name="T10" fmla="*/ 28 w 130"/>
                <a:gd name="T11" fmla="*/ 74 h 118"/>
                <a:gd name="T12" fmla="*/ 25 w 130"/>
                <a:gd name="T13" fmla="*/ 76 h 118"/>
                <a:gd name="T14" fmla="*/ 1 w 130"/>
                <a:gd name="T15" fmla="*/ 112 h 118"/>
                <a:gd name="T16" fmla="*/ 2 w 130"/>
                <a:gd name="T17" fmla="*/ 117 h 118"/>
                <a:gd name="T18" fmla="*/ 4 w 130"/>
                <a:gd name="T19" fmla="*/ 118 h 118"/>
                <a:gd name="T20" fmla="*/ 7 w 130"/>
                <a:gd name="T21" fmla="*/ 116 h 118"/>
                <a:gd name="T22" fmla="*/ 7 w 130"/>
                <a:gd name="T23" fmla="*/ 116 h 118"/>
                <a:gd name="T24" fmla="*/ 29 w 130"/>
                <a:gd name="T25" fmla="*/ 83 h 118"/>
                <a:gd name="T26" fmla="*/ 68 w 130"/>
                <a:gd name="T27" fmla="*/ 116 h 118"/>
                <a:gd name="T28" fmla="*/ 71 w 130"/>
                <a:gd name="T29" fmla="*/ 117 h 118"/>
                <a:gd name="T30" fmla="*/ 73 w 130"/>
                <a:gd name="T31" fmla="*/ 115 h 118"/>
                <a:gd name="T32" fmla="*/ 123 w 130"/>
                <a:gd name="T33" fmla="*/ 21 h 118"/>
                <a:gd name="T34" fmla="*/ 127 w 130"/>
                <a:gd name="T35" fmla="*/ 26 h 118"/>
                <a:gd name="T36" fmla="*/ 130 w 130"/>
                <a:gd name="T37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0" h="118">
                  <a:moveTo>
                    <a:pt x="130" y="0"/>
                  </a:moveTo>
                  <a:cubicBezTo>
                    <a:pt x="109" y="17"/>
                    <a:pt x="109" y="17"/>
                    <a:pt x="109" y="17"/>
                  </a:cubicBezTo>
                  <a:cubicBezTo>
                    <a:pt x="116" y="17"/>
                    <a:pt x="116" y="17"/>
                    <a:pt x="116" y="17"/>
                  </a:cubicBezTo>
                  <a:cubicBezTo>
                    <a:pt x="69" y="108"/>
                    <a:pt x="69" y="108"/>
                    <a:pt x="69" y="108"/>
                  </a:cubicBezTo>
                  <a:cubicBezTo>
                    <a:pt x="31" y="75"/>
                    <a:pt x="31" y="75"/>
                    <a:pt x="31" y="75"/>
                  </a:cubicBezTo>
                  <a:cubicBezTo>
                    <a:pt x="30" y="75"/>
                    <a:pt x="29" y="74"/>
                    <a:pt x="28" y="74"/>
                  </a:cubicBezTo>
                  <a:cubicBezTo>
                    <a:pt x="27" y="75"/>
                    <a:pt x="26" y="75"/>
                    <a:pt x="25" y="76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0" y="114"/>
                    <a:pt x="1" y="116"/>
                    <a:pt x="2" y="117"/>
                  </a:cubicBezTo>
                  <a:cubicBezTo>
                    <a:pt x="3" y="117"/>
                    <a:pt x="4" y="118"/>
                    <a:pt x="4" y="118"/>
                  </a:cubicBezTo>
                  <a:cubicBezTo>
                    <a:pt x="5" y="118"/>
                    <a:pt x="6" y="117"/>
                    <a:pt x="7" y="116"/>
                  </a:cubicBezTo>
                  <a:cubicBezTo>
                    <a:pt x="7" y="116"/>
                    <a:pt x="7" y="116"/>
                    <a:pt x="7" y="116"/>
                  </a:cubicBezTo>
                  <a:cubicBezTo>
                    <a:pt x="29" y="83"/>
                    <a:pt x="29" y="83"/>
                    <a:pt x="29" y="83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7"/>
                    <a:pt x="69" y="117"/>
                    <a:pt x="71" y="117"/>
                  </a:cubicBezTo>
                  <a:cubicBezTo>
                    <a:pt x="72" y="117"/>
                    <a:pt x="72" y="116"/>
                    <a:pt x="73" y="115"/>
                  </a:cubicBezTo>
                  <a:cubicBezTo>
                    <a:pt x="123" y="21"/>
                    <a:pt x="123" y="21"/>
                    <a:pt x="123" y="21"/>
                  </a:cubicBezTo>
                  <a:cubicBezTo>
                    <a:pt x="127" y="26"/>
                    <a:pt x="127" y="26"/>
                    <a:pt x="127" y="26"/>
                  </a:cubicBezTo>
                  <a:lnTo>
                    <a:pt x="1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1" name="Freeform 17"/>
            <p:cNvSpPr/>
            <p:nvPr>
              <p:custDataLst>
                <p:tags r:id="rId24"/>
              </p:custDataLst>
            </p:nvPr>
          </p:nvSpPr>
          <p:spPr bwMode="auto">
            <a:xfrm>
              <a:off x="4117" y="1196"/>
              <a:ext cx="5" cy="12"/>
            </a:xfrm>
            <a:custGeom>
              <a:avLst/>
              <a:gdLst>
                <a:gd name="T0" fmla="*/ 0 w 2"/>
                <a:gd name="T1" fmla="*/ 0 h 5"/>
                <a:gd name="T2" fmla="*/ 0 w 2"/>
                <a:gd name="T3" fmla="*/ 2 h 5"/>
                <a:gd name="T4" fmla="*/ 2 w 2"/>
                <a:gd name="T5" fmla="*/ 5 h 5"/>
                <a:gd name="T6" fmla="*/ 0 w 2"/>
                <a:gd name="T7" fmla="*/ 2 h 5"/>
                <a:gd name="T8" fmla="*/ 0 w 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cubicBezTo>
                    <a:pt x="0" y="0"/>
                    <a:pt x="0" y="1"/>
                    <a:pt x="0" y="2"/>
                  </a:cubicBezTo>
                  <a:cubicBezTo>
                    <a:pt x="0" y="4"/>
                    <a:pt x="1" y="5"/>
                    <a:pt x="2" y="5"/>
                  </a:cubicBezTo>
                  <a:cubicBezTo>
                    <a:pt x="1" y="5"/>
                    <a:pt x="1" y="3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2" name="Freeform 18"/>
            <p:cNvSpPr/>
            <p:nvPr>
              <p:custDataLst>
                <p:tags r:id="rId25"/>
              </p:custDataLst>
            </p:nvPr>
          </p:nvSpPr>
          <p:spPr bwMode="auto">
            <a:xfrm>
              <a:off x="4303" y="1192"/>
              <a:ext cx="120" cy="19"/>
            </a:xfrm>
            <a:custGeom>
              <a:avLst/>
              <a:gdLst>
                <a:gd name="T0" fmla="*/ 0 w 50"/>
                <a:gd name="T1" fmla="*/ 8 h 8"/>
                <a:gd name="T2" fmla="*/ 47 w 50"/>
                <a:gd name="T3" fmla="*/ 8 h 8"/>
                <a:gd name="T4" fmla="*/ 50 w 50"/>
                <a:gd name="T5" fmla="*/ 4 h 8"/>
                <a:gd name="T6" fmla="*/ 47 w 50"/>
                <a:gd name="T7" fmla="*/ 0 h 8"/>
                <a:gd name="T8" fmla="*/ 4 w 50"/>
                <a:gd name="T9" fmla="*/ 0 h 8"/>
                <a:gd name="T10" fmla="*/ 2 w 50"/>
                <a:gd name="T11" fmla="*/ 5 h 8"/>
                <a:gd name="T12" fmla="*/ 0 w 5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8">
                  <a:moveTo>
                    <a:pt x="0" y="8"/>
                  </a:moveTo>
                  <a:cubicBezTo>
                    <a:pt x="47" y="8"/>
                    <a:pt x="47" y="8"/>
                    <a:pt x="47" y="8"/>
                  </a:cubicBezTo>
                  <a:cubicBezTo>
                    <a:pt x="49" y="8"/>
                    <a:pt x="50" y="6"/>
                    <a:pt x="50" y="4"/>
                  </a:cubicBezTo>
                  <a:cubicBezTo>
                    <a:pt x="50" y="2"/>
                    <a:pt x="49" y="0"/>
                    <a:pt x="4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6"/>
                    <a:pt x="1" y="7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3" name="Freeform 19"/>
            <p:cNvSpPr/>
            <p:nvPr>
              <p:custDataLst>
                <p:tags r:id="rId26"/>
              </p:custDataLst>
            </p:nvPr>
          </p:nvSpPr>
          <p:spPr bwMode="auto">
            <a:xfrm>
              <a:off x="4146" y="1192"/>
              <a:ext cx="135" cy="19"/>
            </a:xfrm>
            <a:custGeom>
              <a:avLst/>
              <a:gdLst>
                <a:gd name="T0" fmla="*/ 48 w 56"/>
                <a:gd name="T1" fmla="*/ 0 h 8"/>
                <a:gd name="T2" fmla="*/ 5 w 56"/>
                <a:gd name="T3" fmla="*/ 0 h 8"/>
                <a:gd name="T4" fmla="*/ 1 w 56"/>
                <a:gd name="T5" fmla="*/ 7 h 8"/>
                <a:gd name="T6" fmla="*/ 0 w 56"/>
                <a:gd name="T7" fmla="*/ 8 h 8"/>
                <a:gd name="T8" fmla="*/ 56 w 56"/>
                <a:gd name="T9" fmla="*/ 8 h 8"/>
                <a:gd name="T10" fmla="*/ 56 w 56"/>
                <a:gd name="T11" fmla="*/ 7 h 8"/>
                <a:gd name="T12" fmla="*/ 48 w 56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8">
                  <a:moveTo>
                    <a:pt x="48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0" y="7"/>
                    <a:pt x="0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6" y="7"/>
                    <a:pt x="56" y="7"/>
                    <a:pt x="56" y="7"/>
                  </a:cubicBezTo>
                  <a:lnTo>
                    <a:pt x="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Freeform 20"/>
            <p:cNvSpPr/>
            <p:nvPr>
              <p:custDataLst>
                <p:tags r:id="rId27"/>
              </p:custDataLst>
            </p:nvPr>
          </p:nvSpPr>
          <p:spPr bwMode="auto">
            <a:xfrm>
              <a:off x="4281" y="1165"/>
              <a:ext cx="9" cy="7"/>
            </a:xfrm>
            <a:custGeom>
              <a:avLst/>
              <a:gdLst>
                <a:gd name="T0" fmla="*/ 7 w 9"/>
                <a:gd name="T1" fmla="*/ 7 h 7"/>
                <a:gd name="T2" fmla="*/ 9 w 9"/>
                <a:gd name="T3" fmla="*/ 0 h 7"/>
                <a:gd name="T4" fmla="*/ 0 w 9"/>
                <a:gd name="T5" fmla="*/ 0 h 7"/>
                <a:gd name="T6" fmla="*/ 7 w 9"/>
                <a:gd name="T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7">
                  <a:moveTo>
                    <a:pt x="7" y="7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7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5" name="Freeform 21"/>
            <p:cNvSpPr/>
            <p:nvPr>
              <p:custDataLst>
                <p:tags r:id="rId28"/>
              </p:custDataLst>
            </p:nvPr>
          </p:nvSpPr>
          <p:spPr bwMode="auto">
            <a:xfrm>
              <a:off x="4117" y="1141"/>
              <a:ext cx="36" cy="17"/>
            </a:xfrm>
            <a:custGeom>
              <a:avLst/>
              <a:gdLst>
                <a:gd name="T0" fmla="*/ 3 w 15"/>
                <a:gd name="T1" fmla="*/ 0 h 7"/>
                <a:gd name="T2" fmla="*/ 0 w 15"/>
                <a:gd name="T3" fmla="*/ 3 h 7"/>
                <a:gd name="T4" fmla="*/ 3 w 15"/>
                <a:gd name="T5" fmla="*/ 7 h 7"/>
                <a:gd name="T6" fmla="*/ 11 w 15"/>
                <a:gd name="T7" fmla="*/ 7 h 7"/>
                <a:gd name="T8" fmla="*/ 15 w 15"/>
                <a:gd name="T9" fmla="*/ 0 h 7"/>
                <a:gd name="T10" fmla="*/ 3 w 15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7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7"/>
                    <a:pt x="3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6" name="Freeform 22"/>
            <p:cNvSpPr/>
            <p:nvPr>
              <p:custDataLst>
                <p:tags r:id="rId29"/>
              </p:custDataLst>
            </p:nvPr>
          </p:nvSpPr>
          <p:spPr bwMode="auto">
            <a:xfrm>
              <a:off x="4250" y="1141"/>
              <a:ext cx="55" cy="17"/>
            </a:xfrm>
            <a:custGeom>
              <a:avLst/>
              <a:gdLst>
                <a:gd name="T0" fmla="*/ 21 w 55"/>
                <a:gd name="T1" fmla="*/ 17 h 17"/>
                <a:gd name="T2" fmla="*/ 45 w 55"/>
                <a:gd name="T3" fmla="*/ 17 h 17"/>
                <a:gd name="T4" fmla="*/ 55 w 55"/>
                <a:gd name="T5" fmla="*/ 0 h 17"/>
                <a:gd name="T6" fmla="*/ 0 w 55"/>
                <a:gd name="T7" fmla="*/ 0 h 17"/>
                <a:gd name="T8" fmla="*/ 21 w 55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" h="17">
                  <a:moveTo>
                    <a:pt x="21" y="17"/>
                  </a:moveTo>
                  <a:lnTo>
                    <a:pt x="45" y="17"/>
                  </a:lnTo>
                  <a:lnTo>
                    <a:pt x="55" y="0"/>
                  </a:lnTo>
                  <a:lnTo>
                    <a:pt x="0" y="0"/>
                  </a:lnTo>
                  <a:lnTo>
                    <a:pt x="21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7" name="Freeform 23"/>
            <p:cNvSpPr/>
            <p:nvPr>
              <p:custDataLst>
                <p:tags r:id="rId30"/>
              </p:custDataLst>
            </p:nvPr>
          </p:nvSpPr>
          <p:spPr bwMode="auto">
            <a:xfrm>
              <a:off x="4182" y="1141"/>
              <a:ext cx="39" cy="17"/>
            </a:xfrm>
            <a:custGeom>
              <a:avLst/>
              <a:gdLst>
                <a:gd name="T0" fmla="*/ 19 w 39"/>
                <a:gd name="T1" fmla="*/ 0 h 17"/>
                <a:gd name="T2" fmla="*/ 12 w 39"/>
                <a:gd name="T3" fmla="*/ 0 h 17"/>
                <a:gd name="T4" fmla="*/ 0 w 39"/>
                <a:gd name="T5" fmla="*/ 17 h 17"/>
                <a:gd name="T6" fmla="*/ 39 w 39"/>
                <a:gd name="T7" fmla="*/ 17 h 17"/>
                <a:gd name="T8" fmla="*/ 19 w 39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7">
                  <a:moveTo>
                    <a:pt x="19" y="0"/>
                  </a:moveTo>
                  <a:lnTo>
                    <a:pt x="12" y="0"/>
                  </a:lnTo>
                  <a:lnTo>
                    <a:pt x="0" y="17"/>
                  </a:lnTo>
                  <a:lnTo>
                    <a:pt x="39" y="17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8" name="Freeform 24"/>
            <p:cNvSpPr/>
            <p:nvPr>
              <p:custDataLst>
                <p:tags r:id="rId31"/>
              </p:custDataLst>
            </p:nvPr>
          </p:nvSpPr>
          <p:spPr bwMode="auto">
            <a:xfrm>
              <a:off x="4331" y="1141"/>
              <a:ext cx="92" cy="17"/>
            </a:xfrm>
            <a:custGeom>
              <a:avLst/>
              <a:gdLst>
                <a:gd name="T0" fmla="*/ 35 w 38"/>
                <a:gd name="T1" fmla="*/ 7 h 7"/>
                <a:gd name="T2" fmla="*/ 38 w 38"/>
                <a:gd name="T3" fmla="*/ 3 h 7"/>
                <a:gd name="T4" fmla="*/ 35 w 38"/>
                <a:gd name="T5" fmla="*/ 0 h 7"/>
                <a:gd name="T6" fmla="*/ 4 w 38"/>
                <a:gd name="T7" fmla="*/ 0 h 7"/>
                <a:gd name="T8" fmla="*/ 0 w 38"/>
                <a:gd name="T9" fmla="*/ 7 h 7"/>
                <a:gd name="T10" fmla="*/ 35 w 38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7">
                  <a:moveTo>
                    <a:pt x="35" y="7"/>
                  </a:moveTo>
                  <a:cubicBezTo>
                    <a:pt x="37" y="7"/>
                    <a:pt x="38" y="5"/>
                    <a:pt x="38" y="3"/>
                  </a:cubicBezTo>
                  <a:cubicBezTo>
                    <a:pt x="38" y="1"/>
                    <a:pt x="37" y="0"/>
                    <a:pt x="3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7"/>
                    <a:pt x="0" y="7"/>
                    <a:pt x="0" y="7"/>
                  </a:cubicBezTo>
                  <a:lnTo>
                    <a:pt x="35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9" name="Freeform 25"/>
            <p:cNvSpPr/>
            <p:nvPr>
              <p:custDataLst>
                <p:tags r:id="rId32"/>
              </p:custDataLst>
            </p:nvPr>
          </p:nvSpPr>
          <p:spPr bwMode="auto">
            <a:xfrm>
              <a:off x="4117" y="1088"/>
              <a:ext cx="214" cy="17"/>
            </a:xfrm>
            <a:custGeom>
              <a:avLst/>
              <a:gdLst>
                <a:gd name="T0" fmla="*/ 30 w 89"/>
                <a:gd name="T1" fmla="*/ 3 h 7"/>
                <a:gd name="T2" fmla="*/ 31 w 89"/>
                <a:gd name="T3" fmla="*/ 3 h 7"/>
                <a:gd name="T4" fmla="*/ 36 w 89"/>
                <a:gd name="T5" fmla="*/ 5 h 7"/>
                <a:gd name="T6" fmla="*/ 38 w 89"/>
                <a:gd name="T7" fmla="*/ 7 h 7"/>
                <a:gd name="T8" fmla="*/ 85 w 89"/>
                <a:gd name="T9" fmla="*/ 7 h 7"/>
                <a:gd name="T10" fmla="*/ 89 w 89"/>
                <a:gd name="T11" fmla="*/ 0 h 7"/>
                <a:gd name="T12" fmla="*/ 3 w 89"/>
                <a:gd name="T13" fmla="*/ 0 h 7"/>
                <a:gd name="T14" fmla="*/ 0 w 89"/>
                <a:gd name="T15" fmla="*/ 3 h 7"/>
                <a:gd name="T16" fmla="*/ 3 w 89"/>
                <a:gd name="T17" fmla="*/ 7 h 7"/>
                <a:gd name="T18" fmla="*/ 25 w 89"/>
                <a:gd name="T19" fmla="*/ 7 h 7"/>
                <a:gd name="T20" fmla="*/ 26 w 89"/>
                <a:gd name="T21" fmla="*/ 6 h 7"/>
                <a:gd name="T22" fmla="*/ 30 w 89"/>
                <a:gd name="T2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9" h="7">
                  <a:moveTo>
                    <a:pt x="30" y="3"/>
                  </a:moveTo>
                  <a:cubicBezTo>
                    <a:pt x="31" y="3"/>
                    <a:pt x="31" y="3"/>
                    <a:pt x="31" y="3"/>
                  </a:cubicBezTo>
                  <a:cubicBezTo>
                    <a:pt x="33" y="3"/>
                    <a:pt x="34" y="4"/>
                    <a:pt x="36" y="5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7"/>
                    <a:pt x="3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7" y="4"/>
                    <a:pt x="28" y="3"/>
                    <a:pt x="3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0" name="Freeform 26"/>
            <p:cNvSpPr/>
            <p:nvPr>
              <p:custDataLst>
                <p:tags r:id="rId33"/>
              </p:custDataLst>
            </p:nvPr>
          </p:nvSpPr>
          <p:spPr bwMode="auto">
            <a:xfrm>
              <a:off x="4360" y="1088"/>
              <a:ext cx="63" cy="17"/>
            </a:xfrm>
            <a:custGeom>
              <a:avLst/>
              <a:gdLst>
                <a:gd name="T0" fmla="*/ 23 w 26"/>
                <a:gd name="T1" fmla="*/ 7 h 7"/>
                <a:gd name="T2" fmla="*/ 26 w 26"/>
                <a:gd name="T3" fmla="*/ 3 h 7"/>
                <a:gd name="T4" fmla="*/ 23 w 26"/>
                <a:gd name="T5" fmla="*/ 0 h 7"/>
                <a:gd name="T6" fmla="*/ 3 w 26"/>
                <a:gd name="T7" fmla="*/ 0 h 7"/>
                <a:gd name="T8" fmla="*/ 0 w 26"/>
                <a:gd name="T9" fmla="*/ 7 h 7"/>
                <a:gd name="T10" fmla="*/ 23 w 2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7">
                  <a:moveTo>
                    <a:pt x="23" y="7"/>
                  </a:moveTo>
                  <a:cubicBezTo>
                    <a:pt x="25" y="7"/>
                    <a:pt x="26" y="5"/>
                    <a:pt x="26" y="3"/>
                  </a:cubicBezTo>
                  <a:cubicBezTo>
                    <a:pt x="26" y="1"/>
                    <a:pt x="25" y="0"/>
                    <a:pt x="2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7"/>
                    <a:pt x="0" y="7"/>
                    <a:pt x="0" y="7"/>
                  </a:cubicBezTo>
                  <a:lnTo>
                    <a:pt x="23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1" name="Freeform 27"/>
            <p:cNvSpPr/>
            <p:nvPr>
              <p:custDataLst>
                <p:tags r:id="rId34"/>
              </p:custDataLst>
            </p:nvPr>
          </p:nvSpPr>
          <p:spPr bwMode="auto">
            <a:xfrm>
              <a:off x="4387" y="1035"/>
              <a:ext cx="36" cy="17"/>
            </a:xfrm>
            <a:custGeom>
              <a:avLst/>
              <a:gdLst>
                <a:gd name="T0" fmla="*/ 12 w 15"/>
                <a:gd name="T1" fmla="*/ 7 h 7"/>
                <a:gd name="T2" fmla="*/ 15 w 15"/>
                <a:gd name="T3" fmla="*/ 3 h 7"/>
                <a:gd name="T4" fmla="*/ 12 w 15"/>
                <a:gd name="T5" fmla="*/ 0 h 7"/>
                <a:gd name="T6" fmla="*/ 4 w 15"/>
                <a:gd name="T7" fmla="*/ 0 h 7"/>
                <a:gd name="T8" fmla="*/ 0 w 15"/>
                <a:gd name="T9" fmla="*/ 7 h 7"/>
                <a:gd name="T10" fmla="*/ 12 w 15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7">
                  <a:moveTo>
                    <a:pt x="12" y="7"/>
                  </a:moveTo>
                  <a:cubicBezTo>
                    <a:pt x="14" y="7"/>
                    <a:pt x="15" y="5"/>
                    <a:pt x="15" y="3"/>
                  </a:cubicBezTo>
                  <a:cubicBezTo>
                    <a:pt x="15" y="1"/>
                    <a:pt x="14" y="0"/>
                    <a:pt x="12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7"/>
                    <a:pt x="0" y="7"/>
                    <a:pt x="0" y="7"/>
                  </a:cubicBezTo>
                  <a:lnTo>
                    <a:pt x="12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2" name="Freeform 28"/>
            <p:cNvSpPr/>
            <p:nvPr>
              <p:custDataLst>
                <p:tags r:id="rId35"/>
              </p:custDataLst>
            </p:nvPr>
          </p:nvSpPr>
          <p:spPr bwMode="auto">
            <a:xfrm>
              <a:off x="4117" y="1035"/>
              <a:ext cx="243" cy="17"/>
            </a:xfrm>
            <a:custGeom>
              <a:avLst/>
              <a:gdLst>
                <a:gd name="T0" fmla="*/ 3 w 101"/>
                <a:gd name="T1" fmla="*/ 0 h 7"/>
                <a:gd name="T2" fmla="*/ 0 w 101"/>
                <a:gd name="T3" fmla="*/ 3 h 7"/>
                <a:gd name="T4" fmla="*/ 3 w 101"/>
                <a:gd name="T5" fmla="*/ 7 h 7"/>
                <a:gd name="T6" fmla="*/ 97 w 101"/>
                <a:gd name="T7" fmla="*/ 7 h 7"/>
                <a:gd name="T8" fmla="*/ 101 w 101"/>
                <a:gd name="T9" fmla="*/ 0 h 7"/>
                <a:gd name="T10" fmla="*/ 3 w 101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1" h="7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7"/>
                    <a:pt x="3" y="7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101" y="0"/>
                    <a:pt x="101" y="0"/>
                    <a:pt x="101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3" name="Freeform 29"/>
            <p:cNvSpPr/>
            <p:nvPr>
              <p:custDataLst>
                <p:tags r:id="rId36"/>
              </p:custDataLst>
            </p:nvPr>
          </p:nvSpPr>
          <p:spPr bwMode="auto">
            <a:xfrm>
              <a:off x="4416" y="987"/>
              <a:ext cx="7" cy="12"/>
            </a:xfrm>
            <a:custGeom>
              <a:avLst/>
              <a:gdLst>
                <a:gd name="T0" fmla="*/ 0 w 3"/>
                <a:gd name="T1" fmla="*/ 5 h 5"/>
                <a:gd name="T2" fmla="*/ 0 w 3"/>
                <a:gd name="T3" fmla="*/ 5 h 5"/>
                <a:gd name="T4" fmla="*/ 3 w 3"/>
                <a:gd name="T5" fmla="*/ 2 h 5"/>
                <a:gd name="T6" fmla="*/ 2 w 3"/>
                <a:gd name="T7" fmla="*/ 0 h 5"/>
                <a:gd name="T8" fmla="*/ 0 w 3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0" y="5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2" y="5"/>
                    <a:pt x="3" y="4"/>
                    <a:pt x="3" y="2"/>
                  </a:cubicBezTo>
                  <a:cubicBezTo>
                    <a:pt x="2" y="0"/>
                    <a:pt x="2" y="0"/>
                    <a:pt x="2" y="0"/>
                  </a:cubicBez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4" name="Freeform 30"/>
            <p:cNvSpPr/>
            <p:nvPr>
              <p:custDataLst>
                <p:tags r:id="rId37"/>
              </p:custDataLst>
            </p:nvPr>
          </p:nvSpPr>
          <p:spPr bwMode="auto">
            <a:xfrm>
              <a:off x="4117" y="982"/>
              <a:ext cx="270" cy="17"/>
            </a:xfrm>
            <a:custGeom>
              <a:avLst/>
              <a:gdLst>
                <a:gd name="T0" fmla="*/ 3 w 112"/>
                <a:gd name="T1" fmla="*/ 0 h 7"/>
                <a:gd name="T2" fmla="*/ 0 w 112"/>
                <a:gd name="T3" fmla="*/ 3 h 7"/>
                <a:gd name="T4" fmla="*/ 3 w 112"/>
                <a:gd name="T5" fmla="*/ 7 h 7"/>
                <a:gd name="T6" fmla="*/ 108 w 112"/>
                <a:gd name="T7" fmla="*/ 7 h 7"/>
                <a:gd name="T8" fmla="*/ 112 w 112"/>
                <a:gd name="T9" fmla="*/ 0 h 7"/>
                <a:gd name="T10" fmla="*/ 3 w 112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2" h="7">
                  <a:moveTo>
                    <a:pt x="3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7"/>
                    <a:pt x="3" y="7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12" y="0"/>
                    <a:pt x="112" y="0"/>
                    <a:pt x="11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5" name="Freeform 31"/>
            <p:cNvSpPr/>
            <p:nvPr>
              <p:custDataLst>
                <p:tags r:id="rId38"/>
              </p:custDataLst>
            </p:nvPr>
          </p:nvSpPr>
          <p:spPr bwMode="auto">
            <a:xfrm>
              <a:off x="4117" y="929"/>
              <a:ext cx="301" cy="17"/>
            </a:xfrm>
            <a:custGeom>
              <a:avLst/>
              <a:gdLst>
                <a:gd name="T0" fmla="*/ 124 w 125"/>
                <a:gd name="T1" fmla="*/ 0 h 7"/>
                <a:gd name="T2" fmla="*/ 3 w 125"/>
                <a:gd name="T3" fmla="*/ 0 h 7"/>
                <a:gd name="T4" fmla="*/ 0 w 125"/>
                <a:gd name="T5" fmla="*/ 3 h 7"/>
                <a:gd name="T6" fmla="*/ 3 w 125"/>
                <a:gd name="T7" fmla="*/ 7 h 7"/>
                <a:gd name="T8" fmla="*/ 116 w 125"/>
                <a:gd name="T9" fmla="*/ 7 h 7"/>
                <a:gd name="T10" fmla="*/ 125 w 125"/>
                <a:gd name="T11" fmla="*/ 0 h 7"/>
                <a:gd name="T12" fmla="*/ 124 w 125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5" h="7">
                  <a:moveTo>
                    <a:pt x="12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7"/>
                    <a:pt x="3" y="7"/>
                  </a:cubicBezTo>
                  <a:cubicBezTo>
                    <a:pt x="116" y="7"/>
                    <a:pt x="116" y="7"/>
                    <a:pt x="116" y="7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4" y="0"/>
                    <a:pt x="124" y="0"/>
                    <a:pt x="1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46" name="矩形 45"/>
          <p:cNvSpPr/>
          <p:nvPr>
            <p:custDataLst>
              <p:tags r:id="rId39"/>
            </p:custDataLst>
          </p:nvPr>
        </p:nvSpPr>
        <p:spPr>
          <a:xfrm>
            <a:off x="6684674" y="2673316"/>
            <a:ext cx="4647355" cy="423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US" altLang="en-US" sz="18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Unified dashboard (118.94K sales)</a:t>
            </a:r>
            <a:endParaRPr lang="en-US" altLang="en-US" sz="18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7" name="椭圆 46"/>
          <p:cNvSpPr/>
          <p:nvPr>
            <p:custDataLst>
              <p:tags r:id="rId40"/>
            </p:custDataLst>
          </p:nvPr>
        </p:nvSpPr>
        <p:spPr>
          <a:xfrm>
            <a:off x="5920455" y="4754291"/>
            <a:ext cx="656220" cy="656220"/>
          </a:xfrm>
          <a:prstGeom prst="ellipse">
            <a:avLst/>
          </a:prstGeom>
          <a:solidFill>
            <a:srgbClr val="A11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8" name="矩形 47"/>
          <p:cNvSpPr/>
          <p:nvPr>
            <p:custDataLst>
              <p:tags r:id="rId41"/>
            </p:custDataLst>
          </p:nvPr>
        </p:nvSpPr>
        <p:spPr>
          <a:xfrm>
            <a:off x="6684674" y="4797972"/>
            <a:ext cx="4647355" cy="423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US" altLang="en-US" sz="18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Weekday vs weekend analysis</a:t>
            </a:r>
            <a:endParaRPr lang="en-US" altLang="en-US" sz="18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9" name="椭圆 48"/>
          <p:cNvSpPr/>
          <p:nvPr>
            <p:custDataLst>
              <p:tags r:id="rId42"/>
            </p:custDataLst>
          </p:nvPr>
        </p:nvSpPr>
        <p:spPr>
          <a:xfrm>
            <a:off x="5920455" y="3679070"/>
            <a:ext cx="656220" cy="656220"/>
          </a:xfrm>
          <a:prstGeom prst="ellipse">
            <a:avLst/>
          </a:prstGeom>
          <a:solidFill>
            <a:srgbClr val="A11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0" name="矩形 49"/>
          <p:cNvSpPr/>
          <p:nvPr>
            <p:custDataLst>
              <p:tags r:id="rId43"/>
            </p:custDataLst>
          </p:nvPr>
        </p:nvSpPr>
        <p:spPr>
          <a:xfrm>
            <a:off x="6684674" y="3789426"/>
            <a:ext cx="4647355" cy="423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US" altLang="en-US" sz="18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Interactive filters &amp; heatmaps</a:t>
            </a:r>
            <a:endParaRPr lang="en-US" altLang="en-US" sz="18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51" name="Group 10"/>
          <p:cNvGrpSpPr>
            <a:grpSpLocks noChangeAspect="1"/>
          </p:cNvGrpSpPr>
          <p:nvPr>
            <p:custDataLst>
              <p:tags r:id="rId44"/>
            </p:custDataLst>
          </p:nvPr>
        </p:nvGrpSpPr>
        <p:grpSpPr bwMode="auto">
          <a:xfrm>
            <a:off x="6031510" y="3790126"/>
            <a:ext cx="434110" cy="434109"/>
            <a:chOff x="6494" y="821"/>
            <a:chExt cx="381" cy="381"/>
          </a:xfrm>
          <a:solidFill>
            <a:schemeClr val="bg1"/>
          </a:solidFill>
        </p:grpSpPr>
        <p:sp>
          <p:nvSpPr>
            <p:cNvPr id="52" name="Freeform 11"/>
            <p:cNvSpPr/>
            <p:nvPr>
              <p:custDataLst>
                <p:tags r:id="rId45"/>
              </p:custDataLst>
            </p:nvPr>
          </p:nvSpPr>
          <p:spPr bwMode="auto">
            <a:xfrm>
              <a:off x="6494" y="844"/>
              <a:ext cx="362" cy="358"/>
            </a:xfrm>
            <a:custGeom>
              <a:avLst/>
              <a:gdLst>
                <a:gd name="T0" fmla="*/ 47 w 95"/>
                <a:gd name="T1" fmla="*/ 0 h 94"/>
                <a:gd name="T2" fmla="*/ 0 w 95"/>
                <a:gd name="T3" fmla="*/ 47 h 94"/>
                <a:gd name="T4" fmla="*/ 47 w 95"/>
                <a:gd name="T5" fmla="*/ 94 h 94"/>
                <a:gd name="T6" fmla="*/ 95 w 95"/>
                <a:gd name="T7" fmla="*/ 47 h 94"/>
                <a:gd name="T8" fmla="*/ 47 w 95"/>
                <a:gd name="T9" fmla="*/ 47 h 94"/>
                <a:gd name="T10" fmla="*/ 47 w 95"/>
                <a:gd name="T1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94">
                  <a:moveTo>
                    <a:pt x="47" y="0"/>
                  </a:moveTo>
                  <a:cubicBezTo>
                    <a:pt x="21" y="0"/>
                    <a:pt x="0" y="21"/>
                    <a:pt x="0" y="47"/>
                  </a:cubicBezTo>
                  <a:cubicBezTo>
                    <a:pt x="0" y="73"/>
                    <a:pt x="21" y="94"/>
                    <a:pt x="47" y="94"/>
                  </a:cubicBezTo>
                  <a:cubicBezTo>
                    <a:pt x="73" y="94"/>
                    <a:pt x="95" y="73"/>
                    <a:pt x="95" y="47"/>
                  </a:cubicBezTo>
                  <a:cubicBezTo>
                    <a:pt x="47" y="47"/>
                    <a:pt x="47" y="47"/>
                    <a:pt x="47" y="47"/>
                  </a:cubicBezTo>
                  <a:lnTo>
                    <a:pt x="4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3" name="Freeform 12"/>
            <p:cNvSpPr/>
            <p:nvPr>
              <p:custDataLst>
                <p:tags r:id="rId46"/>
              </p:custDataLst>
            </p:nvPr>
          </p:nvSpPr>
          <p:spPr bwMode="auto">
            <a:xfrm>
              <a:off x="6696" y="821"/>
              <a:ext cx="179" cy="179"/>
            </a:xfrm>
            <a:custGeom>
              <a:avLst/>
              <a:gdLst>
                <a:gd name="T0" fmla="*/ 0 w 47"/>
                <a:gd name="T1" fmla="*/ 0 h 47"/>
                <a:gd name="T2" fmla="*/ 0 w 47"/>
                <a:gd name="T3" fmla="*/ 47 h 47"/>
                <a:gd name="T4" fmla="*/ 47 w 47"/>
                <a:gd name="T5" fmla="*/ 47 h 47"/>
                <a:gd name="T6" fmla="*/ 0 w 47"/>
                <a:gd name="T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47">
                  <a:moveTo>
                    <a:pt x="0" y="0"/>
                  </a:moveTo>
                  <a:cubicBezTo>
                    <a:pt x="0" y="47"/>
                    <a:pt x="0" y="47"/>
                    <a:pt x="0" y="47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7" y="21"/>
                    <a:pt x="26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54" name="Freeform 22"/>
          <p:cNvSpPr>
            <a:spLocks noEditPoints="1"/>
          </p:cNvSpPr>
          <p:nvPr>
            <p:custDataLst>
              <p:tags r:id="rId47"/>
            </p:custDataLst>
          </p:nvPr>
        </p:nvSpPr>
        <p:spPr bwMode="auto">
          <a:xfrm>
            <a:off x="6035316" y="4868827"/>
            <a:ext cx="426499" cy="427148"/>
          </a:xfrm>
          <a:custGeom>
            <a:avLst/>
            <a:gdLst>
              <a:gd name="T0" fmla="*/ 56 w 112"/>
              <a:gd name="T1" fmla="*/ 0 h 112"/>
              <a:gd name="T2" fmla="*/ 0 w 112"/>
              <a:gd name="T3" fmla="*/ 56 h 112"/>
              <a:gd name="T4" fmla="*/ 56 w 112"/>
              <a:gd name="T5" fmla="*/ 112 h 112"/>
              <a:gd name="T6" fmla="*/ 112 w 112"/>
              <a:gd name="T7" fmla="*/ 56 h 112"/>
              <a:gd name="T8" fmla="*/ 56 w 112"/>
              <a:gd name="T9" fmla="*/ 0 h 112"/>
              <a:gd name="T10" fmla="*/ 56 w 112"/>
              <a:gd name="T11" fmla="*/ 9 h 112"/>
              <a:gd name="T12" fmla="*/ 103 w 112"/>
              <a:gd name="T13" fmla="*/ 56 h 112"/>
              <a:gd name="T14" fmla="*/ 102 w 112"/>
              <a:gd name="T15" fmla="*/ 59 h 112"/>
              <a:gd name="T16" fmla="*/ 92 w 112"/>
              <a:gd name="T17" fmla="*/ 59 h 112"/>
              <a:gd name="T18" fmla="*/ 92 w 112"/>
              <a:gd name="T19" fmla="*/ 60 h 112"/>
              <a:gd name="T20" fmla="*/ 91 w 112"/>
              <a:gd name="T21" fmla="*/ 75 h 112"/>
              <a:gd name="T22" fmla="*/ 89 w 112"/>
              <a:gd name="T23" fmla="*/ 65 h 112"/>
              <a:gd name="T24" fmla="*/ 83 w 112"/>
              <a:gd name="T25" fmla="*/ 50 h 112"/>
              <a:gd name="T26" fmla="*/ 77 w 112"/>
              <a:gd name="T27" fmla="*/ 60 h 112"/>
              <a:gd name="T28" fmla="*/ 72 w 112"/>
              <a:gd name="T29" fmla="*/ 60 h 112"/>
              <a:gd name="T30" fmla="*/ 61 w 112"/>
              <a:gd name="T31" fmla="*/ 15 h 112"/>
              <a:gd name="T32" fmla="*/ 49 w 112"/>
              <a:gd name="T33" fmla="*/ 61 h 112"/>
              <a:gd name="T34" fmla="*/ 42 w 112"/>
              <a:gd name="T35" fmla="*/ 61 h 112"/>
              <a:gd name="T36" fmla="*/ 41 w 112"/>
              <a:gd name="T37" fmla="*/ 62 h 112"/>
              <a:gd name="T38" fmla="*/ 36 w 112"/>
              <a:gd name="T39" fmla="*/ 79 h 112"/>
              <a:gd name="T40" fmla="*/ 34 w 112"/>
              <a:gd name="T41" fmla="*/ 68 h 112"/>
              <a:gd name="T42" fmla="*/ 26 w 112"/>
              <a:gd name="T43" fmla="*/ 46 h 112"/>
              <a:gd name="T44" fmla="*/ 16 w 112"/>
              <a:gd name="T45" fmla="*/ 63 h 112"/>
              <a:gd name="T46" fmla="*/ 10 w 112"/>
              <a:gd name="T47" fmla="*/ 63 h 112"/>
              <a:gd name="T48" fmla="*/ 10 w 112"/>
              <a:gd name="T49" fmla="*/ 56 h 112"/>
              <a:gd name="T50" fmla="*/ 56 w 112"/>
              <a:gd name="T51" fmla="*/ 9 h 112"/>
              <a:gd name="T52" fmla="*/ 56 w 112"/>
              <a:gd name="T53" fmla="*/ 102 h 112"/>
              <a:gd name="T54" fmla="*/ 11 w 112"/>
              <a:gd name="T55" fmla="*/ 66 h 112"/>
              <a:gd name="T56" fmla="*/ 19 w 112"/>
              <a:gd name="T57" fmla="*/ 66 h 112"/>
              <a:gd name="T58" fmla="*/ 19 w 112"/>
              <a:gd name="T59" fmla="*/ 65 h 112"/>
              <a:gd name="T60" fmla="*/ 26 w 112"/>
              <a:gd name="T61" fmla="*/ 50 h 112"/>
              <a:gd name="T62" fmla="*/ 30 w 112"/>
              <a:gd name="T63" fmla="*/ 69 h 112"/>
              <a:gd name="T64" fmla="*/ 35 w 112"/>
              <a:gd name="T65" fmla="*/ 84 h 112"/>
              <a:gd name="T66" fmla="*/ 36 w 112"/>
              <a:gd name="T67" fmla="*/ 85 h 112"/>
              <a:gd name="T68" fmla="*/ 37 w 112"/>
              <a:gd name="T69" fmla="*/ 84 h 112"/>
              <a:gd name="T70" fmla="*/ 45 w 112"/>
              <a:gd name="T71" fmla="*/ 64 h 112"/>
              <a:gd name="T72" fmla="*/ 52 w 112"/>
              <a:gd name="T73" fmla="*/ 64 h 112"/>
              <a:gd name="T74" fmla="*/ 52 w 112"/>
              <a:gd name="T75" fmla="*/ 63 h 112"/>
              <a:gd name="T76" fmla="*/ 60 w 112"/>
              <a:gd name="T77" fmla="*/ 19 h 112"/>
              <a:gd name="T78" fmla="*/ 69 w 112"/>
              <a:gd name="T79" fmla="*/ 62 h 112"/>
              <a:gd name="T80" fmla="*/ 69 w 112"/>
              <a:gd name="T81" fmla="*/ 64 h 112"/>
              <a:gd name="T82" fmla="*/ 79 w 112"/>
              <a:gd name="T83" fmla="*/ 63 h 112"/>
              <a:gd name="T84" fmla="*/ 80 w 112"/>
              <a:gd name="T85" fmla="*/ 62 h 112"/>
              <a:gd name="T86" fmla="*/ 83 w 112"/>
              <a:gd name="T87" fmla="*/ 54 h 112"/>
              <a:gd name="T88" fmla="*/ 85 w 112"/>
              <a:gd name="T89" fmla="*/ 66 h 112"/>
              <a:gd name="T90" fmla="*/ 91 w 112"/>
              <a:gd name="T91" fmla="*/ 81 h 112"/>
              <a:gd name="T92" fmla="*/ 96 w 112"/>
              <a:gd name="T93" fmla="*/ 62 h 112"/>
              <a:gd name="T94" fmla="*/ 102 w 112"/>
              <a:gd name="T95" fmla="*/ 62 h 112"/>
              <a:gd name="T96" fmla="*/ 56 w 112"/>
              <a:gd name="T97" fmla="*/ 102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2" h="112">
                <a:moveTo>
                  <a:pt x="56" y="0"/>
                </a:moveTo>
                <a:cubicBezTo>
                  <a:pt x="25" y="0"/>
                  <a:pt x="0" y="25"/>
                  <a:pt x="0" y="56"/>
                </a:cubicBezTo>
                <a:cubicBezTo>
                  <a:pt x="0" y="87"/>
                  <a:pt x="25" y="112"/>
                  <a:pt x="56" y="112"/>
                </a:cubicBezTo>
                <a:cubicBezTo>
                  <a:pt x="87" y="112"/>
                  <a:pt x="112" y="87"/>
                  <a:pt x="112" y="56"/>
                </a:cubicBezTo>
                <a:cubicBezTo>
                  <a:pt x="112" y="25"/>
                  <a:pt x="87" y="0"/>
                  <a:pt x="56" y="0"/>
                </a:cubicBezTo>
                <a:moveTo>
                  <a:pt x="56" y="9"/>
                </a:moveTo>
                <a:cubicBezTo>
                  <a:pt x="82" y="9"/>
                  <a:pt x="103" y="30"/>
                  <a:pt x="103" y="56"/>
                </a:cubicBezTo>
                <a:cubicBezTo>
                  <a:pt x="103" y="57"/>
                  <a:pt x="102" y="58"/>
                  <a:pt x="102" y="59"/>
                </a:cubicBezTo>
                <a:cubicBezTo>
                  <a:pt x="92" y="59"/>
                  <a:pt x="92" y="59"/>
                  <a:pt x="92" y="59"/>
                </a:cubicBezTo>
                <a:cubicBezTo>
                  <a:pt x="92" y="60"/>
                  <a:pt x="92" y="60"/>
                  <a:pt x="92" y="60"/>
                </a:cubicBezTo>
                <a:cubicBezTo>
                  <a:pt x="92" y="66"/>
                  <a:pt x="91" y="71"/>
                  <a:pt x="91" y="75"/>
                </a:cubicBezTo>
                <a:cubicBezTo>
                  <a:pt x="90" y="72"/>
                  <a:pt x="89" y="68"/>
                  <a:pt x="89" y="65"/>
                </a:cubicBezTo>
                <a:cubicBezTo>
                  <a:pt x="87" y="53"/>
                  <a:pt x="86" y="50"/>
                  <a:pt x="83" y="50"/>
                </a:cubicBezTo>
                <a:cubicBezTo>
                  <a:pt x="81" y="49"/>
                  <a:pt x="79" y="53"/>
                  <a:pt x="77" y="60"/>
                </a:cubicBezTo>
                <a:cubicBezTo>
                  <a:pt x="72" y="60"/>
                  <a:pt x="72" y="60"/>
                  <a:pt x="72" y="60"/>
                </a:cubicBezTo>
                <a:cubicBezTo>
                  <a:pt x="67" y="15"/>
                  <a:pt x="62" y="15"/>
                  <a:pt x="61" y="15"/>
                </a:cubicBezTo>
                <a:cubicBezTo>
                  <a:pt x="59" y="15"/>
                  <a:pt x="52" y="15"/>
                  <a:pt x="49" y="61"/>
                </a:cubicBezTo>
                <a:cubicBezTo>
                  <a:pt x="42" y="61"/>
                  <a:pt x="42" y="61"/>
                  <a:pt x="42" y="61"/>
                </a:cubicBezTo>
                <a:cubicBezTo>
                  <a:pt x="41" y="62"/>
                  <a:pt x="41" y="62"/>
                  <a:pt x="41" y="62"/>
                </a:cubicBezTo>
                <a:cubicBezTo>
                  <a:pt x="40" y="69"/>
                  <a:pt x="38" y="76"/>
                  <a:pt x="36" y="79"/>
                </a:cubicBezTo>
                <a:cubicBezTo>
                  <a:pt x="36" y="77"/>
                  <a:pt x="35" y="72"/>
                  <a:pt x="34" y="68"/>
                </a:cubicBezTo>
                <a:cubicBezTo>
                  <a:pt x="31" y="52"/>
                  <a:pt x="29" y="47"/>
                  <a:pt x="26" y="46"/>
                </a:cubicBezTo>
                <a:cubicBezTo>
                  <a:pt x="22" y="45"/>
                  <a:pt x="18" y="54"/>
                  <a:pt x="16" y="63"/>
                </a:cubicBezTo>
                <a:cubicBezTo>
                  <a:pt x="10" y="63"/>
                  <a:pt x="10" y="63"/>
                  <a:pt x="10" y="63"/>
                </a:cubicBezTo>
                <a:cubicBezTo>
                  <a:pt x="10" y="60"/>
                  <a:pt x="10" y="58"/>
                  <a:pt x="10" y="56"/>
                </a:cubicBezTo>
                <a:cubicBezTo>
                  <a:pt x="10" y="30"/>
                  <a:pt x="30" y="9"/>
                  <a:pt x="56" y="9"/>
                </a:cubicBezTo>
                <a:moveTo>
                  <a:pt x="56" y="102"/>
                </a:moveTo>
                <a:cubicBezTo>
                  <a:pt x="34" y="102"/>
                  <a:pt x="16" y="87"/>
                  <a:pt x="11" y="66"/>
                </a:cubicBezTo>
                <a:cubicBezTo>
                  <a:pt x="19" y="66"/>
                  <a:pt x="19" y="66"/>
                  <a:pt x="19" y="66"/>
                </a:cubicBezTo>
                <a:cubicBezTo>
                  <a:pt x="19" y="65"/>
                  <a:pt x="19" y="65"/>
                  <a:pt x="19" y="65"/>
                </a:cubicBezTo>
                <a:cubicBezTo>
                  <a:pt x="21" y="58"/>
                  <a:pt x="24" y="51"/>
                  <a:pt x="26" y="50"/>
                </a:cubicBezTo>
                <a:cubicBezTo>
                  <a:pt x="27" y="52"/>
                  <a:pt x="29" y="62"/>
                  <a:pt x="30" y="69"/>
                </a:cubicBezTo>
                <a:cubicBezTo>
                  <a:pt x="33" y="81"/>
                  <a:pt x="33" y="84"/>
                  <a:pt x="35" y="84"/>
                </a:cubicBezTo>
                <a:cubicBezTo>
                  <a:pt x="35" y="85"/>
                  <a:pt x="36" y="85"/>
                  <a:pt x="36" y="85"/>
                </a:cubicBezTo>
                <a:cubicBezTo>
                  <a:pt x="36" y="85"/>
                  <a:pt x="37" y="84"/>
                  <a:pt x="37" y="84"/>
                </a:cubicBezTo>
                <a:cubicBezTo>
                  <a:pt x="40" y="83"/>
                  <a:pt x="43" y="73"/>
                  <a:pt x="45" y="64"/>
                </a:cubicBezTo>
                <a:cubicBezTo>
                  <a:pt x="52" y="64"/>
                  <a:pt x="52" y="64"/>
                  <a:pt x="52" y="64"/>
                </a:cubicBezTo>
                <a:cubicBezTo>
                  <a:pt x="52" y="63"/>
                  <a:pt x="52" y="63"/>
                  <a:pt x="52" y="63"/>
                </a:cubicBezTo>
                <a:cubicBezTo>
                  <a:pt x="54" y="44"/>
                  <a:pt x="58" y="19"/>
                  <a:pt x="60" y="19"/>
                </a:cubicBezTo>
                <a:cubicBezTo>
                  <a:pt x="63" y="19"/>
                  <a:pt x="66" y="44"/>
                  <a:pt x="69" y="62"/>
                </a:cubicBezTo>
                <a:cubicBezTo>
                  <a:pt x="69" y="64"/>
                  <a:pt x="69" y="64"/>
                  <a:pt x="69" y="64"/>
                </a:cubicBezTo>
                <a:cubicBezTo>
                  <a:pt x="79" y="63"/>
                  <a:pt x="79" y="63"/>
                  <a:pt x="79" y="63"/>
                </a:cubicBezTo>
                <a:cubicBezTo>
                  <a:pt x="80" y="62"/>
                  <a:pt x="80" y="62"/>
                  <a:pt x="80" y="62"/>
                </a:cubicBezTo>
                <a:cubicBezTo>
                  <a:pt x="81" y="59"/>
                  <a:pt x="82" y="56"/>
                  <a:pt x="83" y="54"/>
                </a:cubicBezTo>
                <a:cubicBezTo>
                  <a:pt x="83" y="57"/>
                  <a:pt x="84" y="62"/>
                  <a:pt x="85" y="66"/>
                </a:cubicBezTo>
                <a:cubicBezTo>
                  <a:pt x="87" y="78"/>
                  <a:pt x="88" y="81"/>
                  <a:pt x="91" y="81"/>
                </a:cubicBezTo>
                <a:cubicBezTo>
                  <a:pt x="92" y="81"/>
                  <a:pt x="95" y="81"/>
                  <a:pt x="96" y="62"/>
                </a:cubicBezTo>
                <a:cubicBezTo>
                  <a:pt x="102" y="62"/>
                  <a:pt x="102" y="62"/>
                  <a:pt x="102" y="62"/>
                </a:cubicBezTo>
                <a:cubicBezTo>
                  <a:pt x="99" y="85"/>
                  <a:pt x="79" y="102"/>
                  <a:pt x="56" y="102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55342" y="290905"/>
            <a:ext cx="42691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2800" spc="3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Solution Highlights</a:t>
            </a:r>
            <a:endParaRPr lang="en-US" altLang="en-US" sz="2800" spc="3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椭圆 48"/>
          <p:cNvSpPr/>
          <p:nvPr>
            <p:custDataLst>
              <p:tags r:id="rId48"/>
            </p:custDataLst>
          </p:nvPr>
        </p:nvSpPr>
        <p:spPr>
          <a:xfrm>
            <a:off x="5920455" y="5662175"/>
            <a:ext cx="656220" cy="656220"/>
          </a:xfrm>
          <a:prstGeom prst="ellipse">
            <a:avLst/>
          </a:prstGeom>
          <a:solidFill>
            <a:srgbClr val="A113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矩形 47"/>
          <p:cNvSpPr/>
          <p:nvPr>
            <p:custDataLst>
              <p:tags r:id="rId49"/>
            </p:custDataLst>
          </p:nvPr>
        </p:nvSpPr>
        <p:spPr>
          <a:xfrm>
            <a:off x="6684674" y="5733962"/>
            <a:ext cx="4647355" cy="423545"/>
          </a:xfrm>
          <a:prstGeom prst="rect">
            <a:avLst/>
          </a:prstGeom>
        </p:spPr>
        <p:txBody>
          <a:bodyPr wrap="square">
            <a:spAutoFit/>
          </a:bodyPr>
          <a:p>
            <a:pPr lvl="0" algn="just">
              <a:lnSpc>
                <a:spcPct val="120000"/>
              </a:lnSpc>
            </a:pPr>
            <a:r>
              <a:rPr lang="en-US" altLang="en-US" sz="18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Store &amp; category breakdowns</a:t>
            </a:r>
            <a:endParaRPr lang="en-US" altLang="en-US" sz="18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8" name="组合 26"/>
          <p:cNvGrpSpPr/>
          <p:nvPr>
            <p:custDataLst>
              <p:tags r:id="rId50"/>
            </p:custDataLst>
          </p:nvPr>
        </p:nvGrpSpPr>
        <p:grpSpPr>
          <a:xfrm rot="1030607">
            <a:off x="6112130" y="5824489"/>
            <a:ext cx="312546" cy="292831"/>
            <a:chOff x="53825" y="11113"/>
            <a:chExt cx="531963" cy="470433"/>
          </a:xfrm>
        </p:grpSpPr>
        <p:sp>
          <p:nvSpPr>
            <p:cNvPr id="9" name="Freeform 108"/>
            <p:cNvSpPr/>
            <p:nvPr>
              <p:custDataLst>
                <p:tags r:id="rId51"/>
              </p:custDataLst>
            </p:nvPr>
          </p:nvSpPr>
          <p:spPr bwMode="auto">
            <a:xfrm>
              <a:off x="333375" y="11113"/>
              <a:ext cx="252413" cy="155575"/>
            </a:xfrm>
            <a:custGeom>
              <a:avLst/>
              <a:gdLst>
                <a:gd name="T0" fmla="*/ 3 w 66"/>
                <a:gd name="T1" fmla="*/ 13 h 41"/>
                <a:gd name="T2" fmla="*/ 35 w 66"/>
                <a:gd name="T3" fmla="*/ 17 h 41"/>
                <a:gd name="T4" fmla="*/ 56 w 66"/>
                <a:gd name="T5" fmla="*/ 41 h 41"/>
                <a:gd name="T6" fmla="*/ 66 w 66"/>
                <a:gd name="T7" fmla="*/ 38 h 41"/>
                <a:gd name="T8" fmla="*/ 40 w 66"/>
                <a:gd name="T9" fmla="*/ 8 h 41"/>
                <a:gd name="T10" fmla="*/ 0 w 66"/>
                <a:gd name="T11" fmla="*/ 3 h 41"/>
                <a:gd name="T12" fmla="*/ 3 w 66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41">
                  <a:moveTo>
                    <a:pt x="3" y="13"/>
                  </a:moveTo>
                  <a:cubicBezTo>
                    <a:pt x="14" y="11"/>
                    <a:pt x="25" y="12"/>
                    <a:pt x="35" y="17"/>
                  </a:cubicBezTo>
                  <a:cubicBezTo>
                    <a:pt x="44" y="22"/>
                    <a:pt x="52" y="31"/>
                    <a:pt x="56" y="41"/>
                  </a:cubicBezTo>
                  <a:cubicBezTo>
                    <a:pt x="57" y="41"/>
                    <a:pt x="65" y="39"/>
                    <a:pt x="66" y="38"/>
                  </a:cubicBezTo>
                  <a:cubicBezTo>
                    <a:pt x="61" y="25"/>
                    <a:pt x="52" y="14"/>
                    <a:pt x="40" y="8"/>
                  </a:cubicBezTo>
                  <a:cubicBezTo>
                    <a:pt x="27" y="1"/>
                    <a:pt x="13" y="0"/>
                    <a:pt x="0" y="3"/>
                  </a:cubicBezTo>
                  <a:cubicBezTo>
                    <a:pt x="0" y="4"/>
                    <a:pt x="3" y="12"/>
                    <a:pt x="3" y="13"/>
                  </a:cubicBezTo>
                  <a:close/>
                </a:path>
              </a:pathLst>
            </a:custGeom>
            <a:solidFill>
              <a:srgbClr val="FFFFFF"/>
            </a:solidFill>
            <a:ln w="15875" cap="flat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5" name="Freeform 109"/>
            <p:cNvSpPr/>
            <p:nvPr>
              <p:custDataLst>
                <p:tags r:id="rId52"/>
              </p:custDataLst>
            </p:nvPr>
          </p:nvSpPr>
          <p:spPr bwMode="auto">
            <a:xfrm>
              <a:off x="355600" y="87313"/>
              <a:ext cx="149225" cy="103188"/>
            </a:xfrm>
            <a:custGeom>
              <a:avLst/>
              <a:gdLst>
                <a:gd name="T0" fmla="*/ 2 w 39"/>
                <a:gd name="T1" fmla="*/ 11 h 27"/>
                <a:gd name="T2" fmla="*/ 32 w 39"/>
                <a:gd name="T3" fmla="*/ 27 h 27"/>
                <a:gd name="T4" fmla="*/ 39 w 39"/>
                <a:gd name="T5" fmla="*/ 25 h 27"/>
                <a:gd name="T6" fmla="*/ 0 w 39"/>
                <a:gd name="T7" fmla="*/ 4 h 27"/>
                <a:gd name="T8" fmla="*/ 2 w 39"/>
                <a:gd name="T9" fmla="*/ 1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7">
                  <a:moveTo>
                    <a:pt x="2" y="11"/>
                  </a:moveTo>
                  <a:cubicBezTo>
                    <a:pt x="14" y="8"/>
                    <a:pt x="27" y="16"/>
                    <a:pt x="32" y="27"/>
                  </a:cubicBezTo>
                  <a:cubicBezTo>
                    <a:pt x="33" y="26"/>
                    <a:pt x="38" y="25"/>
                    <a:pt x="39" y="25"/>
                  </a:cubicBezTo>
                  <a:cubicBezTo>
                    <a:pt x="33" y="9"/>
                    <a:pt x="16" y="0"/>
                    <a:pt x="0" y="4"/>
                  </a:cubicBezTo>
                  <a:cubicBezTo>
                    <a:pt x="0" y="5"/>
                    <a:pt x="2" y="10"/>
                    <a:pt x="2" y="11"/>
                  </a:cubicBezTo>
                  <a:close/>
                </a:path>
              </a:pathLst>
            </a:custGeom>
            <a:solidFill>
              <a:srgbClr val="FFFFFF"/>
            </a:solidFill>
            <a:ln w="15875" cap="flat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6" name="Freeform 110"/>
            <p:cNvSpPr>
              <a:spLocks noEditPoints="1"/>
            </p:cNvSpPr>
            <p:nvPr>
              <p:custDataLst>
                <p:tags r:id="rId53"/>
              </p:custDataLst>
            </p:nvPr>
          </p:nvSpPr>
          <p:spPr bwMode="auto">
            <a:xfrm>
              <a:off x="53825" y="92608"/>
              <a:ext cx="496888" cy="388938"/>
            </a:xfrm>
            <a:custGeom>
              <a:avLst/>
              <a:gdLst>
                <a:gd name="T0" fmla="*/ 98 w 130"/>
                <a:gd name="T1" fmla="*/ 2 h 102"/>
                <a:gd name="T2" fmla="*/ 11 w 130"/>
                <a:gd name="T3" fmla="*/ 26 h 102"/>
                <a:gd name="T4" fmla="*/ 2 w 130"/>
                <a:gd name="T5" fmla="*/ 42 h 102"/>
                <a:gd name="T6" fmla="*/ 16 w 130"/>
                <a:gd name="T7" fmla="*/ 91 h 102"/>
                <a:gd name="T8" fmla="*/ 32 w 130"/>
                <a:gd name="T9" fmla="*/ 100 h 102"/>
                <a:gd name="T10" fmla="*/ 119 w 130"/>
                <a:gd name="T11" fmla="*/ 75 h 102"/>
                <a:gd name="T12" fmla="*/ 128 w 130"/>
                <a:gd name="T13" fmla="*/ 59 h 102"/>
                <a:gd name="T14" fmla="*/ 114 w 130"/>
                <a:gd name="T15" fmla="*/ 10 h 102"/>
                <a:gd name="T16" fmla="*/ 98 w 130"/>
                <a:gd name="T17" fmla="*/ 2 h 102"/>
                <a:gd name="T18" fmla="*/ 13 w 130"/>
                <a:gd name="T19" fmla="*/ 35 h 102"/>
                <a:gd name="T20" fmla="*/ 100 w 130"/>
                <a:gd name="T21" fmla="*/ 10 h 102"/>
                <a:gd name="T22" fmla="*/ 105 w 130"/>
                <a:gd name="T23" fmla="*/ 11 h 102"/>
                <a:gd name="T24" fmla="*/ 72 w 130"/>
                <a:gd name="T25" fmla="*/ 56 h 102"/>
                <a:gd name="T26" fmla="*/ 63 w 130"/>
                <a:gd name="T27" fmla="*/ 59 h 102"/>
                <a:gd name="T28" fmla="*/ 10 w 130"/>
                <a:gd name="T29" fmla="*/ 38 h 102"/>
                <a:gd name="T30" fmla="*/ 13 w 130"/>
                <a:gd name="T31" fmla="*/ 35 h 102"/>
                <a:gd name="T32" fmla="*/ 117 w 130"/>
                <a:gd name="T33" fmla="*/ 67 h 102"/>
                <a:gd name="T34" fmla="*/ 30 w 130"/>
                <a:gd name="T35" fmla="*/ 92 h 102"/>
                <a:gd name="T36" fmla="*/ 25 w 130"/>
                <a:gd name="T37" fmla="*/ 89 h 102"/>
                <a:gd name="T38" fmla="*/ 13 w 130"/>
                <a:gd name="T39" fmla="*/ 48 h 102"/>
                <a:gd name="T40" fmla="*/ 60 w 130"/>
                <a:gd name="T41" fmla="*/ 67 h 102"/>
                <a:gd name="T42" fmla="*/ 79 w 130"/>
                <a:gd name="T43" fmla="*/ 62 h 102"/>
                <a:gd name="T44" fmla="*/ 108 w 130"/>
                <a:gd name="T45" fmla="*/ 22 h 102"/>
                <a:gd name="T46" fmla="*/ 120 w 130"/>
                <a:gd name="T47" fmla="*/ 61 h 102"/>
                <a:gd name="T48" fmla="*/ 117 w 130"/>
                <a:gd name="T49" fmla="*/ 67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0" h="102">
                  <a:moveTo>
                    <a:pt x="98" y="2"/>
                  </a:moveTo>
                  <a:cubicBezTo>
                    <a:pt x="11" y="26"/>
                    <a:pt x="11" y="26"/>
                    <a:pt x="11" y="26"/>
                  </a:cubicBezTo>
                  <a:cubicBezTo>
                    <a:pt x="4" y="28"/>
                    <a:pt x="0" y="36"/>
                    <a:pt x="2" y="42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8" y="98"/>
                    <a:pt x="25" y="102"/>
                    <a:pt x="32" y="100"/>
                  </a:cubicBezTo>
                  <a:cubicBezTo>
                    <a:pt x="119" y="75"/>
                    <a:pt x="119" y="75"/>
                    <a:pt x="119" y="75"/>
                  </a:cubicBezTo>
                  <a:cubicBezTo>
                    <a:pt x="126" y="73"/>
                    <a:pt x="130" y="66"/>
                    <a:pt x="128" y="59"/>
                  </a:cubicBezTo>
                  <a:cubicBezTo>
                    <a:pt x="114" y="10"/>
                    <a:pt x="114" y="10"/>
                    <a:pt x="114" y="10"/>
                  </a:cubicBezTo>
                  <a:cubicBezTo>
                    <a:pt x="112" y="4"/>
                    <a:pt x="105" y="0"/>
                    <a:pt x="98" y="2"/>
                  </a:cubicBezTo>
                  <a:close/>
                  <a:moveTo>
                    <a:pt x="13" y="35"/>
                  </a:moveTo>
                  <a:cubicBezTo>
                    <a:pt x="100" y="10"/>
                    <a:pt x="100" y="10"/>
                    <a:pt x="100" y="10"/>
                  </a:cubicBezTo>
                  <a:cubicBezTo>
                    <a:pt x="102" y="9"/>
                    <a:pt x="104" y="10"/>
                    <a:pt x="105" y="11"/>
                  </a:cubicBezTo>
                  <a:cubicBezTo>
                    <a:pt x="72" y="56"/>
                    <a:pt x="72" y="56"/>
                    <a:pt x="72" y="56"/>
                  </a:cubicBezTo>
                  <a:cubicBezTo>
                    <a:pt x="70" y="59"/>
                    <a:pt x="66" y="60"/>
                    <a:pt x="63" y="59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1" y="36"/>
                    <a:pt x="12" y="35"/>
                    <a:pt x="13" y="35"/>
                  </a:cubicBezTo>
                  <a:close/>
                  <a:moveTo>
                    <a:pt x="117" y="67"/>
                  </a:moveTo>
                  <a:cubicBezTo>
                    <a:pt x="30" y="92"/>
                    <a:pt x="30" y="92"/>
                    <a:pt x="30" y="92"/>
                  </a:cubicBezTo>
                  <a:cubicBezTo>
                    <a:pt x="28" y="92"/>
                    <a:pt x="25" y="91"/>
                    <a:pt x="25" y="89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60" y="67"/>
                    <a:pt x="60" y="67"/>
                    <a:pt x="60" y="67"/>
                  </a:cubicBezTo>
                  <a:cubicBezTo>
                    <a:pt x="66" y="70"/>
                    <a:pt x="75" y="67"/>
                    <a:pt x="79" y="6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20" y="61"/>
                    <a:pt x="120" y="61"/>
                    <a:pt x="120" y="61"/>
                  </a:cubicBezTo>
                  <a:cubicBezTo>
                    <a:pt x="120" y="64"/>
                    <a:pt x="119" y="66"/>
                    <a:pt x="117" y="67"/>
                  </a:cubicBezTo>
                  <a:close/>
                </a:path>
              </a:pathLst>
            </a:custGeom>
            <a:solidFill>
              <a:srgbClr val="FFFFFF"/>
            </a:solidFill>
            <a:ln w="15875" cap="flat">
              <a:noFill/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pic>
        <p:nvPicPr>
          <p:cNvPr id="5128" name="图片 10"/>
          <p:cNvPicPr>
            <a:picLocks noChangeAspect="1"/>
          </p:cNvPicPr>
          <p:nvPr/>
        </p:nvPicPr>
        <p:blipFill>
          <a:blip r:embed="rId54"/>
          <a:srcRect b="6364"/>
          <a:stretch>
            <a:fillRect/>
          </a:stretch>
        </p:blipFill>
        <p:spPr>
          <a:xfrm>
            <a:off x="0" y="333375"/>
            <a:ext cx="846455" cy="5270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7" name="Picture 56" descr="images"/>
          <p:cNvPicPr>
            <a:picLocks noChangeAspect="1"/>
          </p:cNvPicPr>
          <p:nvPr/>
        </p:nvPicPr>
        <p:blipFill>
          <a:blip r:embed="rId55"/>
          <a:stretch>
            <a:fillRect/>
          </a:stretch>
        </p:blipFill>
        <p:spPr>
          <a:xfrm>
            <a:off x="10847705" y="0"/>
            <a:ext cx="1347470" cy="4654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319"/>
          <a:stretch>
            <a:fillRect/>
          </a:stretch>
        </p:blipFill>
        <p:spPr>
          <a:xfrm>
            <a:off x="0" y="0"/>
            <a:ext cx="4943078" cy="685909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</p:pic>
      <p:pic>
        <p:nvPicPr>
          <p:cNvPr id="5127" name="图片 9"/>
          <p:cNvPicPr>
            <a:picLocks noChangeAspect="1"/>
          </p:cNvPicPr>
          <p:nvPr/>
        </p:nvPicPr>
        <p:blipFill>
          <a:blip r:embed="rId2"/>
          <a:srcRect b="6244"/>
          <a:stretch>
            <a:fillRect/>
          </a:stretch>
        </p:blipFill>
        <p:spPr>
          <a:xfrm>
            <a:off x="0" y="1170305"/>
            <a:ext cx="4951095" cy="30956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7" name="Freeform 5"/>
          <p:cNvSpPr>
            <a:spLocks noEditPoints="1"/>
          </p:cNvSpPr>
          <p:nvPr/>
        </p:nvSpPr>
        <p:spPr bwMode="auto">
          <a:xfrm>
            <a:off x="190654" y="3867785"/>
            <a:ext cx="4527480" cy="2243894"/>
          </a:xfrm>
          <a:custGeom>
            <a:avLst/>
            <a:gdLst>
              <a:gd name="T0" fmla="*/ 440 w 2074"/>
              <a:gd name="T1" fmla="*/ 527 h 1026"/>
              <a:gd name="T2" fmla="*/ 420 w 2074"/>
              <a:gd name="T3" fmla="*/ 375 h 1026"/>
              <a:gd name="T4" fmla="*/ 450 w 2074"/>
              <a:gd name="T5" fmla="*/ 420 h 1026"/>
              <a:gd name="T6" fmla="*/ 581 w 2074"/>
              <a:gd name="T7" fmla="*/ 215 h 1026"/>
              <a:gd name="T8" fmla="*/ 598 w 2074"/>
              <a:gd name="T9" fmla="*/ 139 h 1026"/>
              <a:gd name="T10" fmla="*/ 532 w 2074"/>
              <a:gd name="T11" fmla="*/ 129 h 1026"/>
              <a:gd name="T12" fmla="*/ 603 w 2074"/>
              <a:gd name="T13" fmla="*/ 125 h 1026"/>
              <a:gd name="T14" fmla="*/ 540 w 2074"/>
              <a:gd name="T15" fmla="*/ 66 h 1026"/>
              <a:gd name="T16" fmla="*/ 486 w 2074"/>
              <a:gd name="T17" fmla="*/ 92 h 1026"/>
              <a:gd name="T18" fmla="*/ 332 w 2074"/>
              <a:gd name="T19" fmla="*/ 79 h 1026"/>
              <a:gd name="T20" fmla="*/ 16 w 2074"/>
              <a:gd name="T21" fmla="*/ 199 h 1026"/>
              <a:gd name="T22" fmla="*/ 212 w 2074"/>
              <a:gd name="T23" fmla="*/ 203 h 1026"/>
              <a:gd name="T24" fmla="*/ 214 w 2074"/>
              <a:gd name="T25" fmla="*/ 375 h 1026"/>
              <a:gd name="T26" fmla="*/ 339 w 2074"/>
              <a:gd name="T27" fmla="*/ 481 h 1026"/>
              <a:gd name="T28" fmla="*/ 470 w 2074"/>
              <a:gd name="T29" fmla="*/ 725 h 1026"/>
              <a:gd name="T30" fmla="*/ 581 w 2074"/>
              <a:gd name="T31" fmla="*/ 1023 h 1026"/>
              <a:gd name="T32" fmla="*/ 606 w 2074"/>
              <a:gd name="T33" fmla="*/ 879 h 1026"/>
              <a:gd name="T34" fmla="*/ 873 w 2074"/>
              <a:gd name="T35" fmla="*/ 79 h 1026"/>
              <a:gd name="T36" fmla="*/ 636 w 2074"/>
              <a:gd name="T37" fmla="*/ 4 h 1026"/>
              <a:gd name="T38" fmla="*/ 622 w 2074"/>
              <a:gd name="T39" fmla="*/ 39 h 1026"/>
              <a:gd name="T40" fmla="*/ 746 w 2074"/>
              <a:gd name="T41" fmla="*/ 138 h 1026"/>
              <a:gd name="T42" fmla="*/ 1053 w 2074"/>
              <a:gd name="T43" fmla="*/ 42 h 1026"/>
              <a:gd name="T44" fmla="*/ 1224 w 2074"/>
              <a:gd name="T45" fmla="*/ 8 h 1026"/>
              <a:gd name="T46" fmla="*/ 1677 w 2074"/>
              <a:gd name="T47" fmla="*/ 638 h 1026"/>
              <a:gd name="T48" fmla="*/ 1672 w 2074"/>
              <a:gd name="T49" fmla="*/ 438 h 1026"/>
              <a:gd name="T50" fmla="*/ 1702 w 2074"/>
              <a:gd name="T51" fmla="*/ 314 h 1026"/>
              <a:gd name="T52" fmla="*/ 1795 w 2074"/>
              <a:gd name="T53" fmla="*/ 237 h 1026"/>
              <a:gd name="T54" fmla="*/ 1848 w 2074"/>
              <a:gd name="T55" fmla="*/ 309 h 1026"/>
              <a:gd name="T56" fmla="*/ 1743 w 2074"/>
              <a:gd name="T57" fmla="*/ 158 h 1026"/>
              <a:gd name="T58" fmla="*/ 1862 w 2074"/>
              <a:gd name="T59" fmla="*/ 156 h 1026"/>
              <a:gd name="T60" fmla="*/ 1841 w 2074"/>
              <a:gd name="T61" fmla="*/ 66 h 1026"/>
              <a:gd name="T62" fmla="*/ 1580 w 2074"/>
              <a:gd name="T63" fmla="*/ 58 h 1026"/>
              <a:gd name="T64" fmla="*/ 1345 w 2074"/>
              <a:gd name="T65" fmla="*/ 91 h 1026"/>
              <a:gd name="T66" fmla="*/ 1292 w 2074"/>
              <a:gd name="T67" fmla="*/ 37 h 1026"/>
              <a:gd name="T68" fmla="*/ 1057 w 2074"/>
              <a:gd name="T69" fmla="*/ 83 h 1026"/>
              <a:gd name="T70" fmla="*/ 1090 w 2074"/>
              <a:gd name="T71" fmla="*/ 142 h 1026"/>
              <a:gd name="T72" fmla="*/ 976 w 2074"/>
              <a:gd name="T73" fmla="*/ 207 h 1026"/>
              <a:gd name="T74" fmla="*/ 964 w 2074"/>
              <a:gd name="T75" fmla="*/ 218 h 1026"/>
              <a:gd name="T76" fmla="*/ 850 w 2074"/>
              <a:gd name="T77" fmla="*/ 420 h 1026"/>
              <a:gd name="T78" fmla="*/ 1018 w 2074"/>
              <a:gd name="T79" fmla="*/ 602 h 1026"/>
              <a:gd name="T80" fmla="*/ 1191 w 2074"/>
              <a:gd name="T81" fmla="*/ 791 h 1026"/>
              <a:gd name="T82" fmla="*/ 1208 w 2074"/>
              <a:gd name="T83" fmla="*/ 463 h 1026"/>
              <a:gd name="T84" fmla="*/ 1280 w 2074"/>
              <a:gd name="T85" fmla="*/ 386 h 1026"/>
              <a:gd name="T86" fmla="*/ 1490 w 2074"/>
              <a:gd name="T87" fmla="*/ 535 h 1026"/>
              <a:gd name="T88" fmla="*/ 1605 w 2074"/>
              <a:gd name="T89" fmla="*/ 473 h 1026"/>
              <a:gd name="T90" fmla="*/ 1185 w 2074"/>
              <a:gd name="T91" fmla="*/ 349 h 1026"/>
              <a:gd name="T92" fmla="*/ 967 w 2074"/>
              <a:gd name="T93" fmla="*/ 292 h 1026"/>
              <a:gd name="T94" fmla="*/ 1076 w 2074"/>
              <a:gd name="T95" fmla="*/ 295 h 1026"/>
              <a:gd name="T96" fmla="*/ 1128 w 2074"/>
              <a:gd name="T97" fmla="*/ 302 h 1026"/>
              <a:gd name="T98" fmla="*/ 1202 w 2074"/>
              <a:gd name="T99" fmla="*/ 266 h 1026"/>
              <a:gd name="T100" fmla="*/ 1752 w 2074"/>
              <a:gd name="T101" fmla="*/ 409 h 1026"/>
              <a:gd name="T102" fmla="*/ 1737 w 2074"/>
              <a:gd name="T103" fmla="*/ 545 h 1026"/>
              <a:gd name="T104" fmla="*/ 1936 w 2074"/>
              <a:gd name="T105" fmla="*/ 632 h 1026"/>
              <a:gd name="T106" fmla="*/ 1767 w 2074"/>
              <a:gd name="T107" fmla="*/ 637 h 1026"/>
              <a:gd name="T108" fmla="*/ 1986 w 2074"/>
              <a:gd name="T109" fmla="*/ 626 h 1026"/>
              <a:gd name="T110" fmla="*/ 1811 w 2074"/>
              <a:gd name="T111" fmla="*/ 707 h 1026"/>
              <a:gd name="T112" fmla="*/ 1872 w 2074"/>
              <a:gd name="T113" fmla="*/ 914 h 1026"/>
              <a:gd name="T114" fmla="*/ 2002 w 2074"/>
              <a:gd name="T115" fmla="*/ 945 h 10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074" h="1026">
                <a:moveTo>
                  <a:pt x="718" y="632"/>
                </a:moveTo>
                <a:cubicBezTo>
                  <a:pt x="702" y="628"/>
                  <a:pt x="702" y="633"/>
                  <a:pt x="700" y="625"/>
                </a:cubicBezTo>
                <a:cubicBezTo>
                  <a:pt x="698" y="616"/>
                  <a:pt x="688" y="616"/>
                  <a:pt x="679" y="616"/>
                </a:cubicBezTo>
                <a:cubicBezTo>
                  <a:pt x="670" y="616"/>
                  <a:pt x="666" y="615"/>
                  <a:pt x="659" y="609"/>
                </a:cubicBezTo>
                <a:cubicBezTo>
                  <a:pt x="651" y="602"/>
                  <a:pt x="635" y="601"/>
                  <a:pt x="630" y="599"/>
                </a:cubicBezTo>
                <a:cubicBezTo>
                  <a:pt x="625" y="598"/>
                  <a:pt x="628" y="583"/>
                  <a:pt x="617" y="570"/>
                </a:cubicBezTo>
                <a:cubicBezTo>
                  <a:pt x="607" y="556"/>
                  <a:pt x="586" y="554"/>
                  <a:pt x="573" y="546"/>
                </a:cubicBezTo>
                <a:cubicBezTo>
                  <a:pt x="559" y="539"/>
                  <a:pt x="564" y="509"/>
                  <a:pt x="544" y="512"/>
                </a:cubicBezTo>
                <a:cubicBezTo>
                  <a:pt x="525" y="514"/>
                  <a:pt x="523" y="522"/>
                  <a:pt x="505" y="513"/>
                </a:cubicBezTo>
                <a:cubicBezTo>
                  <a:pt x="488" y="503"/>
                  <a:pt x="476" y="497"/>
                  <a:pt x="467" y="504"/>
                </a:cubicBezTo>
                <a:cubicBezTo>
                  <a:pt x="457" y="511"/>
                  <a:pt x="446" y="524"/>
                  <a:pt x="440" y="527"/>
                </a:cubicBezTo>
                <a:cubicBezTo>
                  <a:pt x="434" y="530"/>
                  <a:pt x="424" y="524"/>
                  <a:pt x="418" y="525"/>
                </a:cubicBezTo>
                <a:cubicBezTo>
                  <a:pt x="412" y="526"/>
                  <a:pt x="405" y="519"/>
                  <a:pt x="401" y="513"/>
                </a:cubicBezTo>
                <a:cubicBezTo>
                  <a:pt x="397" y="508"/>
                  <a:pt x="409" y="478"/>
                  <a:pt x="398" y="478"/>
                </a:cubicBezTo>
                <a:cubicBezTo>
                  <a:pt x="387" y="478"/>
                  <a:pt x="372" y="473"/>
                  <a:pt x="372" y="469"/>
                </a:cubicBezTo>
                <a:cubicBezTo>
                  <a:pt x="372" y="465"/>
                  <a:pt x="395" y="439"/>
                  <a:pt x="388" y="435"/>
                </a:cubicBezTo>
                <a:cubicBezTo>
                  <a:pt x="382" y="431"/>
                  <a:pt x="368" y="433"/>
                  <a:pt x="356" y="449"/>
                </a:cubicBezTo>
                <a:cubicBezTo>
                  <a:pt x="345" y="465"/>
                  <a:pt x="334" y="465"/>
                  <a:pt x="328" y="459"/>
                </a:cubicBezTo>
                <a:cubicBezTo>
                  <a:pt x="322" y="453"/>
                  <a:pt x="308" y="418"/>
                  <a:pt x="319" y="399"/>
                </a:cubicBezTo>
                <a:cubicBezTo>
                  <a:pt x="330" y="380"/>
                  <a:pt x="348" y="370"/>
                  <a:pt x="362" y="371"/>
                </a:cubicBezTo>
                <a:cubicBezTo>
                  <a:pt x="375" y="372"/>
                  <a:pt x="373" y="368"/>
                  <a:pt x="387" y="367"/>
                </a:cubicBezTo>
                <a:cubicBezTo>
                  <a:pt x="400" y="366"/>
                  <a:pt x="417" y="370"/>
                  <a:pt x="420" y="375"/>
                </a:cubicBezTo>
                <a:cubicBezTo>
                  <a:pt x="424" y="380"/>
                  <a:pt x="417" y="389"/>
                  <a:pt x="425" y="399"/>
                </a:cubicBezTo>
                <a:cubicBezTo>
                  <a:pt x="434" y="409"/>
                  <a:pt x="439" y="405"/>
                  <a:pt x="440" y="409"/>
                </a:cubicBezTo>
                <a:cubicBezTo>
                  <a:pt x="441" y="413"/>
                  <a:pt x="433" y="417"/>
                  <a:pt x="430" y="417"/>
                </a:cubicBezTo>
                <a:cubicBezTo>
                  <a:pt x="426" y="417"/>
                  <a:pt x="399" y="425"/>
                  <a:pt x="409" y="430"/>
                </a:cubicBezTo>
                <a:cubicBezTo>
                  <a:pt x="420" y="435"/>
                  <a:pt x="440" y="431"/>
                  <a:pt x="444" y="438"/>
                </a:cubicBezTo>
                <a:cubicBezTo>
                  <a:pt x="448" y="444"/>
                  <a:pt x="431" y="459"/>
                  <a:pt x="456" y="460"/>
                </a:cubicBezTo>
                <a:cubicBezTo>
                  <a:pt x="481" y="460"/>
                  <a:pt x="498" y="464"/>
                  <a:pt x="512" y="465"/>
                </a:cubicBezTo>
                <a:cubicBezTo>
                  <a:pt x="527" y="465"/>
                  <a:pt x="537" y="466"/>
                  <a:pt x="538" y="470"/>
                </a:cubicBezTo>
                <a:cubicBezTo>
                  <a:pt x="540" y="473"/>
                  <a:pt x="550" y="457"/>
                  <a:pt x="527" y="457"/>
                </a:cubicBezTo>
                <a:cubicBezTo>
                  <a:pt x="503" y="457"/>
                  <a:pt x="484" y="444"/>
                  <a:pt x="472" y="441"/>
                </a:cubicBezTo>
                <a:cubicBezTo>
                  <a:pt x="459" y="439"/>
                  <a:pt x="451" y="430"/>
                  <a:pt x="450" y="420"/>
                </a:cubicBezTo>
                <a:cubicBezTo>
                  <a:pt x="449" y="410"/>
                  <a:pt x="451" y="402"/>
                  <a:pt x="446" y="394"/>
                </a:cubicBezTo>
                <a:cubicBezTo>
                  <a:pt x="441" y="386"/>
                  <a:pt x="428" y="365"/>
                  <a:pt x="440" y="357"/>
                </a:cubicBezTo>
                <a:cubicBezTo>
                  <a:pt x="452" y="348"/>
                  <a:pt x="475" y="332"/>
                  <a:pt x="481" y="322"/>
                </a:cubicBezTo>
                <a:cubicBezTo>
                  <a:pt x="487" y="311"/>
                  <a:pt x="487" y="308"/>
                  <a:pt x="500" y="300"/>
                </a:cubicBezTo>
                <a:cubicBezTo>
                  <a:pt x="514" y="291"/>
                  <a:pt x="530" y="280"/>
                  <a:pt x="537" y="273"/>
                </a:cubicBezTo>
                <a:cubicBezTo>
                  <a:pt x="545" y="265"/>
                  <a:pt x="558" y="253"/>
                  <a:pt x="560" y="259"/>
                </a:cubicBezTo>
                <a:cubicBezTo>
                  <a:pt x="563" y="265"/>
                  <a:pt x="574" y="267"/>
                  <a:pt x="589" y="262"/>
                </a:cubicBezTo>
                <a:cubicBezTo>
                  <a:pt x="603" y="257"/>
                  <a:pt x="621" y="244"/>
                  <a:pt x="606" y="244"/>
                </a:cubicBezTo>
                <a:cubicBezTo>
                  <a:pt x="590" y="244"/>
                  <a:pt x="581" y="240"/>
                  <a:pt x="585" y="234"/>
                </a:cubicBezTo>
                <a:cubicBezTo>
                  <a:pt x="590" y="228"/>
                  <a:pt x="575" y="226"/>
                  <a:pt x="571" y="226"/>
                </a:cubicBezTo>
                <a:cubicBezTo>
                  <a:pt x="567" y="227"/>
                  <a:pt x="567" y="218"/>
                  <a:pt x="581" y="215"/>
                </a:cubicBezTo>
                <a:cubicBezTo>
                  <a:pt x="596" y="213"/>
                  <a:pt x="584" y="226"/>
                  <a:pt x="596" y="225"/>
                </a:cubicBezTo>
                <a:cubicBezTo>
                  <a:pt x="607" y="224"/>
                  <a:pt x="615" y="215"/>
                  <a:pt x="623" y="213"/>
                </a:cubicBezTo>
                <a:cubicBezTo>
                  <a:pt x="632" y="211"/>
                  <a:pt x="635" y="219"/>
                  <a:pt x="624" y="226"/>
                </a:cubicBezTo>
                <a:cubicBezTo>
                  <a:pt x="613" y="234"/>
                  <a:pt x="610" y="231"/>
                  <a:pt x="624" y="235"/>
                </a:cubicBezTo>
                <a:cubicBezTo>
                  <a:pt x="638" y="238"/>
                  <a:pt x="643" y="246"/>
                  <a:pt x="651" y="238"/>
                </a:cubicBezTo>
                <a:cubicBezTo>
                  <a:pt x="660" y="231"/>
                  <a:pt x="649" y="228"/>
                  <a:pt x="649" y="218"/>
                </a:cubicBezTo>
                <a:cubicBezTo>
                  <a:pt x="648" y="208"/>
                  <a:pt x="650" y="189"/>
                  <a:pt x="641" y="183"/>
                </a:cubicBezTo>
                <a:cubicBezTo>
                  <a:pt x="632" y="176"/>
                  <a:pt x="632" y="167"/>
                  <a:pt x="632" y="161"/>
                </a:cubicBezTo>
                <a:cubicBezTo>
                  <a:pt x="632" y="154"/>
                  <a:pt x="633" y="140"/>
                  <a:pt x="624" y="146"/>
                </a:cubicBezTo>
                <a:cubicBezTo>
                  <a:pt x="615" y="153"/>
                  <a:pt x="607" y="157"/>
                  <a:pt x="604" y="154"/>
                </a:cubicBezTo>
                <a:cubicBezTo>
                  <a:pt x="601" y="151"/>
                  <a:pt x="606" y="144"/>
                  <a:pt x="598" y="139"/>
                </a:cubicBezTo>
                <a:cubicBezTo>
                  <a:pt x="590" y="134"/>
                  <a:pt x="590" y="126"/>
                  <a:pt x="580" y="127"/>
                </a:cubicBezTo>
                <a:cubicBezTo>
                  <a:pt x="571" y="128"/>
                  <a:pt x="562" y="120"/>
                  <a:pt x="557" y="131"/>
                </a:cubicBezTo>
                <a:cubicBezTo>
                  <a:pt x="552" y="142"/>
                  <a:pt x="547" y="151"/>
                  <a:pt x="545" y="155"/>
                </a:cubicBezTo>
                <a:cubicBezTo>
                  <a:pt x="543" y="158"/>
                  <a:pt x="551" y="170"/>
                  <a:pt x="544" y="176"/>
                </a:cubicBezTo>
                <a:cubicBezTo>
                  <a:pt x="537" y="182"/>
                  <a:pt x="519" y="190"/>
                  <a:pt x="516" y="196"/>
                </a:cubicBezTo>
                <a:cubicBezTo>
                  <a:pt x="514" y="202"/>
                  <a:pt x="504" y="217"/>
                  <a:pt x="501" y="207"/>
                </a:cubicBezTo>
                <a:cubicBezTo>
                  <a:pt x="499" y="197"/>
                  <a:pt x="510" y="182"/>
                  <a:pt x="495" y="178"/>
                </a:cubicBezTo>
                <a:cubicBezTo>
                  <a:pt x="479" y="173"/>
                  <a:pt x="468" y="177"/>
                  <a:pt x="465" y="167"/>
                </a:cubicBezTo>
                <a:cubicBezTo>
                  <a:pt x="463" y="158"/>
                  <a:pt x="456" y="150"/>
                  <a:pt x="471" y="142"/>
                </a:cubicBezTo>
                <a:cubicBezTo>
                  <a:pt x="486" y="135"/>
                  <a:pt x="501" y="121"/>
                  <a:pt x="516" y="120"/>
                </a:cubicBezTo>
                <a:cubicBezTo>
                  <a:pt x="530" y="118"/>
                  <a:pt x="520" y="130"/>
                  <a:pt x="532" y="129"/>
                </a:cubicBezTo>
                <a:cubicBezTo>
                  <a:pt x="543" y="128"/>
                  <a:pt x="530" y="122"/>
                  <a:pt x="544" y="120"/>
                </a:cubicBezTo>
                <a:cubicBezTo>
                  <a:pt x="558" y="117"/>
                  <a:pt x="556" y="117"/>
                  <a:pt x="552" y="112"/>
                </a:cubicBezTo>
                <a:cubicBezTo>
                  <a:pt x="548" y="107"/>
                  <a:pt x="550" y="106"/>
                  <a:pt x="561" y="101"/>
                </a:cubicBezTo>
                <a:cubicBezTo>
                  <a:pt x="572" y="96"/>
                  <a:pt x="564" y="93"/>
                  <a:pt x="574" y="88"/>
                </a:cubicBezTo>
                <a:cubicBezTo>
                  <a:pt x="585" y="84"/>
                  <a:pt x="588" y="80"/>
                  <a:pt x="594" y="80"/>
                </a:cubicBezTo>
                <a:cubicBezTo>
                  <a:pt x="600" y="80"/>
                  <a:pt x="599" y="82"/>
                  <a:pt x="596" y="90"/>
                </a:cubicBezTo>
                <a:cubicBezTo>
                  <a:pt x="592" y="98"/>
                  <a:pt x="590" y="103"/>
                  <a:pt x="600" y="98"/>
                </a:cubicBezTo>
                <a:cubicBezTo>
                  <a:pt x="610" y="93"/>
                  <a:pt x="615" y="89"/>
                  <a:pt x="607" y="97"/>
                </a:cubicBezTo>
                <a:cubicBezTo>
                  <a:pt x="600" y="104"/>
                  <a:pt x="595" y="104"/>
                  <a:pt x="584" y="106"/>
                </a:cubicBezTo>
                <a:cubicBezTo>
                  <a:pt x="573" y="108"/>
                  <a:pt x="576" y="109"/>
                  <a:pt x="581" y="115"/>
                </a:cubicBezTo>
                <a:cubicBezTo>
                  <a:pt x="586" y="121"/>
                  <a:pt x="599" y="122"/>
                  <a:pt x="603" y="125"/>
                </a:cubicBezTo>
                <a:cubicBezTo>
                  <a:pt x="607" y="129"/>
                  <a:pt x="612" y="141"/>
                  <a:pt x="622" y="135"/>
                </a:cubicBezTo>
                <a:cubicBezTo>
                  <a:pt x="633" y="129"/>
                  <a:pt x="625" y="128"/>
                  <a:pt x="638" y="122"/>
                </a:cubicBezTo>
                <a:cubicBezTo>
                  <a:pt x="652" y="116"/>
                  <a:pt x="671" y="113"/>
                  <a:pt x="670" y="105"/>
                </a:cubicBezTo>
                <a:cubicBezTo>
                  <a:pt x="668" y="98"/>
                  <a:pt x="654" y="93"/>
                  <a:pt x="653" y="84"/>
                </a:cubicBezTo>
                <a:cubicBezTo>
                  <a:pt x="651" y="75"/>
                  <a:pt x="671" y="70"/>
                  <a:pt x="645" y="66"/>
                </a:cubicBezTo>
                <a:cubicBezTo>
                  <a:pt x="619" y="61"/>
                  <a:pt x="634" y="58"/>
                  <a:pt x="622" y="58"/>
                </a:cubicBezTo>
                <a:cubicBezTo>
                  <a:pt x="609" y="58"/>
                  <a:pt x="585" y="58"/>
                  <a:pt x="577" y="62"/>
                </a:cubicBezTo>
                <a:cubicBezTo>
                  <a:pt x="569" y="66"/>
                  <a:pt x="564" y="60"/>
                  <a:pt x="559" y="66"/>
                </a:cubicBezTo>
                <a:cubicBezTo>
                  <a:pt x="555" y="73"/>
                  <a:pt x="560" y="82"/>
                  <a:pt x="556" y="82"/>
                </a:cubicBezTo>
                <a:cubicBezTo>
                  <a:pt x="552" y="82"/>
                  <a:pt x="544" y="89"/>
                  <a:pt x="541" y="82"/>
                </a:cubicBezTo>
                <a:cubicBezTo>
                  <a:pt x="537" y="76"/>
                  <a:pt x="530" y="69"/>
                  <a:pt x="540" y="66"/>
                </a:cubicBezTo>
                <a:cubicBezTo>
                  <a:pt x="550" y="64"/>
                  <a:pt x="552" y="66"/>
                  <a:pt x="553" y="58"/>
                </a:cubicBezTo>
                <a:cubicBezTo>
                  <a:pt x="555" y="50"/>
                  <a:pt x="539" y="51"/>
                  <a:pt x="548" y="50"/>
                </a:cubicBezTo>
                <a:cubicBezTo>
                  <a:pt x="558" y="48"/>
                  <a:pt x="562" y="50"/>
                  <a:pt x="574" y="50"/>
                </a:cubicBezTo>
                <a:cubicBezTo>
                  <a:pt x="587" y="50"/>
                  <a:pt x="616" y="56"/>
                  <a:pt x="620" y="48"/>
                </a:cubicBezTo>
                <a:cubicBezTo>
                  <a:pt x="624" y="40"/>
                  <a:pt x="613" y="40"/>
                  <a:pt x="601" y="40"/>
                </a:cubicBezTo>
                <a:cubicBezTo>
                  <a:pt x="588" y="39"/>
                  <a:pt x="566" y="34"/>
                  <a:pt x="557" y="39"/>
                </a:cubicBezTo>
                <a:cubicBezTo>
                  <a:pt x="548" y="43"/>
                  <a:pt x="536" y="50"/>
                  <a:pt x="532" y="56"/>
                </a:cubicBezTo>
                <a:cubicBezTo>
                  <a:pt x="527" y="63"/>
                  <a:pt x="527" y="55"/>
                  <a:pt x="519" y="56"/>
                </a:cubicBezTo>
                <a:cubicBezTo>
                  <a:pt x="511" y="58"/>
                  <a:pt x="496" y="67"/>
                  <a:pt x="504" y="72"/>
                </a:cubicBezTo>
                <a:cubicBezTo>
                  <a:pt x="511" y="77"/>
                  <a:pt x="511" y="83"/>
                  <a:pt x="503" y="83"/>
                </a:cubicBezTo>
                <a:cubicBezTo>
                  <a:pt x="495" y="83"/>
                  <a:pt x="492" y="92"/>
                  <a:pt x="486" y="92"/>
                </a:cubicBezTo>
                <a:cubicBezTo>
                  <a:pt x="480" y="92"/>
                  <a:pt x="464" y="91"/>
                  <a:pt x="472" y="87"/>
                </a:cubicBezTo>
                <a:cubicBezTo>
                  <a:pt x="479" y="82"/>
                  <a:pt x="488" y="82"/>
                  <a:pt x="487" y="72"/>
                </a:cubicBezTo>
                <a:cubicBezTo>
                  <a:pt x="486" y="62"/>
                  <a:pt x="495" y="59"/>
                  <a:pt x="495" y="56"/>
                </a:cubicBezTo>
                <a:cubicBezTo>
                  <a:pt x="495" y="52"/>
                  <a:pt x="475" y="63"/>
                  <a:pt x="459" y="58"/>
                </a:cubicBezTo>
                <a:cubicBezTo>
                  <a:pt x="443" y="53"/>
                  <a:pt x="436" y="45"/>
                  <a:pt x="420" y="46"/>
                </a:cubicBezTo>
                <a:cubicBezTo>
                  <a:pt x="404" y="47"/>
                  <a:pt x="383" y="68"/>
                  <a:pt x="393" y="70"/>
                </a:cubicBezTo>
                <a:cubicBezTo>
                  <a:pt x="404" y="72"/>
                  <a:pt x="411" y="68"/>
                  <a:pt x="413" y="73"/>
                </a:cubicBezTo>
                <a:cubicBezTo>
                  <a:pt x="415" y="78"/>
                  <a:pt x="411" y="82"/>
                  <a:pt x="417" y="85"/>
                </a:cubicBezTo>
                <a:cubicBezTo>
                  <a:pt x="423" y="88"/>
                  <a:pt x="434" y="94"/>
                  <a:pt x="420" y="91"/>
                </a:cubicBezTo>
                <a:cubicBezTo>
                  <a:pt x="405" y="88"/>
                  <a:pt x="412" y="82"/>
                  <a:pt x="390" y="81"/>
                </a:cubicBezTo>
                <a:cubicBezTo>
                  <a:pt x="368" y="80"/>
                  <a:pt x="355" y="73"/>
                  <a:pt x="332" y="79"/>
                </a:cubicBezTo>
                <a:cubicBezTo>
                  <a:pt x="309" y="85"/>
                  <a:pt x="313" y="90"/>
                  <a:pt x="298" y="85"/>
                </a:cubicBezTo>
                <a:cubicBezTo>
                  <a:pt x="282" y="80"/>
                  <a:pt x="250" y="68"/>
                  <a:pt x="225" y="73"/>
                </a:cubicBezTo>
                <a:cubicBezTo>
                  <a:pt x="200" y="78"/>
                  <a:pt x="169" y="87"/>
                  <a:pt x="161" y="92"/>
                </a:cubicBezTo>
                <a:cubicBezTo>
                  <a:pt x="154" y="97"/>
                  <a:pt x="169" y="102"/>
                  <a:pt x="155" y="103"/>
                </a:cubicBezTo>
                <a:cubicBezTo>
                  <a:pt x="142" y="104"/>
                  <a:pt x="110" y="103"/>
                  <a:pt x="117" y="111"/>
                </a:cubicBezTo>
                <a:cubicBezTo>
                  <a:pt x="123" y="120"/>
                  <a:pt x="132" y="120"/>
                  <a:pt x="122" y="122"/>
                </a:cubicBezTo>
                <a:cubicBezTo>
                  <a:pt x="112" y="124"/>
                  <a:pt x="98" y="125"/>
                  <a:pt x="93" y="132"/>
                </a:cubicBezTo>
                <a:cubicBezTo>
                  <a:pt x="88" y="140"/>
                  <a:pt x="69" y="144"/>
                  <a:pt x="81" y="147"/>
                </a:cubicBezTo>
                <a:cubicBezTo>
                  <a:pt x="93" y="151"/>
                  <a:pt x="112" y="158"/>
                  <a:pt x="104" y="159"/>
                </a:cubicBezTo>
                <a:cubicBezTo>
                  <a:pt x="96" y="160"/>
                  <a:pt x="53" y="177"/>
                  <a:pt x="34" y="181"/>
                </a:cubicBezTo>
                <a:cubicBezTo>
                  <a:pt x="16" y="185"/>
                  <a:pt x="0" y="205"/>
                  <a:pt x="16" y="199"/>
                </a:cubicBezTo>
                <a:cubicBezTo>
                  <a:pt x="37" y="192"/>
                  <a:pt x="91" y="175"/>
                  <a:pt x="101" y="171"/>
                </a:cubicBezTo>
                <a:cubicBezTo>
                  <a:pt x="112" y="167"/>
                  <a:pt x="116" y="170"/>
                  <a:pt x="115" y="176"/>
                </a:cubicBezTo>
                <a:cubicBezTo>
                  <a:pt x="114" y="182"/>
                  <a:pt x="127" y="173"/>
                  <a:pt x="137" y="166"/>
                </a:cubicBezTo>
                <a:cubicBezTo>
                  <a:pt x="147" y="158"/>
                  <a:pt x="147" y="143"/>
                  <a:pt x="155" y="148"/>
                </a:cubicBezTo>
                <a:cubicBezTo>
                  <a:pt x="164" y="153"/>
                  <a:pt x="169" y="148"/>
                  <a:pt x="175" y="146"/>
                </a:cubicBezTo>
                <a:cubicBezTo>
                  <a:pt x="182" y="145"/>
                  <a:pt x="189" y="141"/>
                  <a:pt x="195" y="144"/>
                </a:cubicBezTo>
                <a:cubicBezTo>
                  <a:pt x="201" y="147"/>
                  <a:pt x="216" y="151"/>
                  <a:pt x="220" y="154"/>
                </a:cubicBezTo>
                <a:cubicBezTo>
                  <a:pt x="224" y="157"/>
                  <a:pt x="226" y="165"/>
                  <a:pt x="222" y="166"/>
                </a:cubicBezTo>
                <a:cubicBezTo>
                  <a:pt x="218" y="167"/>
                  <a:pt x="217" y="171"/>
                  <a:pt x="218" y="178"/>
                </a:cubicBezTo>
                <a:cubicBezTo>
                  <a:pt x="218" y="184"/>
                  <a:pt x="222" y="190"/>
                  <a:pt x="213" y="192"/>
                </a:cubicBezTo>
                <a:cubicBezTo>
                  <a:pt x="205" y="194"/>
                  <a:pt x="207" y="204"/>
                  <a:pt x="212" y="203"/>
                </a:cubicBezTo>
                <a:cubicBezTo>
                  <a:pt x="217" y="202"/>
                  <a:pt x="220" y="199"/>
                  <a:pt x="221" y="194"/>
                </a:cubicBezTo>
                <a:cubicBezTo>
                  <a:pt x="222" y="189"/>
                  <a:pt x="233" y="180"/>
                  <a:pt x="231" y="187"/>
                </a:cubicBezTo>
                <a:cubicBezTo>
                  <a:pt x="229" y="194"/>
                  <a:pt x="225" y="200"/>
                  <a:pt x="225" y="205"/>
                </a:cubicBezTo>
                <a:cubicBezTo>
                  <a:pt x="225" y="210"/>
                  <a:pt x="219" y="210"/>
                  <a:pt x="218" y="215"/>
                </a:cubicBezTo>
                <a:cubicBezTo>
                  <a:pt x="218" y="220"/>
                  <a:pt x="219" y="220"/>
                  <a:pt x="223" y="224"/>
                </a:cubicBezTo>
                <a:cubicBezTo>
                  <a:pt x="228" y="228"/>
                  <a:pt x="225" y="231"/>
                  <a:pt x="224" y="240"/>
                </a:cubicBezTo>
                <a:cubicBezTo>
                  <a:pt x="223" y="249"/>
                  <a:pt x="198" y="274"/>
                  <a:pt x="195" y="283"/>
                </a:cubicBezTo>
                <a:cubicBezTo>
                  <a:pt x="191" y="291"/>
                  <a:pt x="193" y="303"/>
                  <a:pt x="193" y="312"/>
                </a:cubicBezTo>
                <a:cubicBezTo>
                  <a:pt x="193" y="322"/>
                  <a:pt x="190" y="333"/>
                  <a:pt x="199" y="337"/>
                </a:cubicBezTo>
                <a:cubicBezTo>
                  <a:pt x="208" y="340"/>
                  <a:pt x="209" y="342"/>
                  <a:pt x="209" y="350"/>
                </a:cubicBezTo>
                <a:cubicBezTo>
                  <a:pt x="209" y="359"/>
                  <a:pt x="209" y="369"/>
                  <a:pt x="214" y="375"/>
                </a:cubicBezTo>
                <a:cubicBezTo>
                  <a:pt x="219" y="380"/>
                  <a:pt x="217" y="380"/>
                  <a:pt x="217" y="389"/>
                </a:cubicBezTo>
                <a:cubicBezTo>
                  <a:pt x="217" y="398"/>
                  <a:pt x="223" y="393"/>
                  <a:pt x="223" y="401"/>
                </a:cubicBezTo>
                <a:cubicBezTo>
                  <a:pt x="224" y="408"/>
                  <a:pt x="219" y="412"/>
                  <a:pt x="228" y="417"/>
                </a:cubicBezTo>
                <a:cubicBezTo>
                  <a:pt x="236" y="423"/>
                  <a:pt x="245" y="428"/>
                  <a:pt x="241" y="418"/>
                </a:cubicBezTo>
                <a:cubicBezTo>
                  <a:pt x="237" y="409"/>
                  <a:pt x="234" y="401"/>
                  <a:pt x="230" y="388"/>
                </a:cubicBezTo>
                <a:cubicBezTo>
                  <a:pt x="226" y="375"/>
                  <a:pt x="223" y="350"/>
                  <a:pt x="229" y="358"/>
                </a:cubicBezTo>
                <a:cubicBezTo>
                  <a:pt x="234" y="365"/>
                  <a:pt x="240" y="388"/>
                  <a:pt x="248" y="404"/>
                </a:cubicBezTo>
                <a:cubicBezTo>
                  <a:pt x="255" y="420"/>
                  <a:pt x="265" y="418"/>
                  <a:pt x="265" y="430"/>
                </a:cubicBezTo>
                <a:cubicBezTo>
                  <a:pt x="265" y="442"/>
                  <a:pt x="255" y="453"/>
                  <a:pt x="274" y="460"/>
                </a:cubicBezTo>
                <a:cubicBezTo>
                  <a:pt x="292" y="468"/>
                  <a:pt x="306" y="484"/>
                  <a:pt x="317" y="482"/>
                </a:cubicBezTo>
                <a:cubicBezTo>
                  <a:pt x="328" y="481"/>
                  <a:pt x="335" y="474"/>
                  <a:pt x="339" y="481"/>
                </a:cubicBezTo>
                <a:cubicBezTo>
                  <a:pt x="343" y="489"/>
                  <a:pt x="352" y="499"/>
                  <a:pt x="362" y="499"/>
                </a:cubicBezTo>
                <a:cubicBezTo>
                  <a:pt x="372" y="499"/>
                  <a:pt x="376" y="506"/>
                  <a:pt x="378" y="516"/>
                </a:cubicBezTo>
                <a:cubicBezTo>
                  <a:pt x="379" y="526"/>
                  <a:pt x="386" y="528"/>
                  <a:pt x="396" y="531"/>
                </a:cubicBezTo>
                <a:cubicBezTo>
                  <a:pt x="406" y="535"/>
                  <a:pt x="409" y="545"/>
                  <a:pt x="416" y="545"/>
                </a:cubicBezTo>
                <a:cubicBezTo>
                  <a:pt x="424" y="544"/>
                  <a:pt x="434" y="540"/>
                  <a:pt x="434" y="548"/>
                </a:cubicBezTo>
                <a:cubicBezTo>
                  <a:pt x="434" y="556"/>
                  <a:pt x="437" y="574"/>
                  <a:pt x="425" y="586"/>
                </a:cubicBezTo>
                <a:cubicBezTo>
                  <a:pt x="412" y="598"/>
                  <a:pt x="406" y="606"/>
                  <a:pt x="413" y="614"/>
                </a:cubicBezTo>
                <a:cubicBezTo>
                  <a:pt x="420" y="621"/>
                  <a:pt x="414" y="629"/>
                  <a:pt x="410" y="635"/>
                </a:cubicBezTo>
                <a:cubicBezTo>
                  <a:pt x="407" y="641"/>
                  <a:pt x="413" y="646"/>
                  <a:pt x="420" y="655"/>
                </a:cubicBezTo>
                <a:cubicBezTo>
                  <a:pt x="426" y="664"/>
                  <a:pt x="436" y="675"/>
                  <a:pt x="441" y="694"/>
                </a:cubicBezTo>
                <a:cubicBezTo>
                  <a:pt x="447" y="712"/>
                  <a:pt x="456" y="719"/>
                  <a:pt x="470" y="725"/>
                </a:cubicBezTo>
                <a:cubicBezTo>
                  <a:pt x="484" y="731"/>
                  <a:pt x="495" y="741"/>
                  <a:pt x="495" y="755"/>
                </a:cubicBezTo>
                <a:cubicBezTo>
                  <a:pt x="495" y="769"/>
                  <a:pt x="495" y="818"/>
                  <a:pt x="495" y="832"/>
                </a:cubicBezTo>
                <a:cubicBezTo>
                  <a:pt x="495" y="847"/>
                  <a:pt x="502" y="861"/>
                  <a:pt x="500" y="872"/>
                </a:cubicBezTo>
                <a:cubicBezTo>
                  <a:pt x="497" y="883"/>
                  <a:pt x="500" y="892"/>
                  <a:pt x="503" y="896"/>
                </a:cubicBezTo>
                <a:cubicBezTo>
                  <a:pt x="506" y="901"/>
                  <a:pt x="505" y="910"/>
                  <a:pt x="506" y="919"/>
                </a:cubicBezTo>
                <a:cubicBezTo>
                  <a:pt x="507" y="928"/>
                  <a:pt x="517" y="922"/>
                  <a:pt x="517" y="930"/>
                </a:cubicBezTo>
                <a:cubicBezTo>
                  <a:pt x="517" y="939"/>
                  <a:pt x="513" y="951"/>
                  <a:pt x="518" y="955"/>
                </a:cubicBezTo>
                <a:cubicBezTo>
                  <a:pt x="523" y="960"/>
                  <a:pt x="512" y="975"/>
                  <a:pt x="535" y="989"/>
                </a:cubicBezTo>
                <a:cubicBezTo>
                  <a:pt x="558" y="1003"/>
                  <a:pt x="559" y="1004"/>
                  <a:pt x="561" y="1007"/>
                </a:cubicBezTo>
                <a:cubicBezTo>
                  <a:pt x="563" y="1009"/>
                  <a:pt x="570" y="1002"/>
                  <a:pt x="570" y="1006"/>
                </a:cubicBezTo>
                <a:cubicBezTo>
                  <a:pt x="570" y="1010"/>
                  <a:pt x="558" y="1023"/>
                  <a:pt x="581" y="1023"/>
                </a:cubicBezTo>
                <a:cubicBezTo>
                  <a:pt x="605" y="1023"/>
                  <a:pt x="619" y="1026"/>
                  <a:pt x="605" y="1015"/>
                </a:cubicBezTo>
                <a:cubicBezTo>
                  <a:pt x="590" y="1004"/>
                  <a:pt x="582" y="1009"/>
                  <a:pt x="580" y="998"/>
                </a:cubicBezTo>
                <a:cubicBezTo>
                  <a:pt x="577" y="987"/>
                  <a:pt x="574" y="989"/>
                  <a:pt x="572" y="981"/>
                </a:cubicBezTo>
                <a:cubicBezTo>
                  <a:pt x="570" y="974"/>
                  <a:pt x="578" y="971"/>
                  <a:pt x="575" y="963"/>
                </a:cubicBezTo>
                <a:cubicBezTo>
                  <a:pt x="573" y="955"/>
                  <a:pt x="563" y="955"/>
                  <a:pt x="564" y="948"/>
                </a:cubicBezTo>
                <a:cubicBezTo>
                  <a:pt x="564" y="940"/>
                  <a:pt x="570" y="933"/>
                  <a:pt x="572" y="929"/>
                </a:cubicBezTo>
                <a:cubicBezTo>
                  <a:pt x="574" y="926"/>
                  <a:pt x="574" y="923"/>
                  <a:pt x="569" y="919"/>
                </a:cubicBezTo>
                <a:cubicBezTo>
                  <a:pt x="565" y="916"/>
                  <a:pt x="566" y="915"/>
                  <a:pt x="572" y="913"/>
                </a:cubicBezTo>
                <a:cubicBezTo>
                  <a:pt x="578" y="912"/>
                  <a:pt x="579" y="914"/>
                  <a:pt x="581" y="906"/>
                </a:cubicBezTo>
                <a:cubicBezTo>
                  <a:pt x="584" y="897"/>
                  <a:pt x="591" y="898"/>
                  <a:pt x="595" y="896"/>
                </a:cubicBezTo>
                <a:cubicBezTo>
                  <a:pt x="598" y="893"/>
                  <a:pt x="610" y="890"/>
                  <a:pt x="606" y="879"/>
                </a:cubicBezTo>
                <a:cubicBezTo>
                  <a:pt x="601" y="868"/>
                  <a:pt x="593" y="863"/>
                  <a:pt x="602" y="863"/>
                </a:cubicBezTo>
                <a:cubicBezTo>
                  <a:pt x="612" y="863"/>
                  <a:pt x="621" y="862"/>
                  <a:pt x="627" y="850"/>
                </a:cubicBezTo>
                <a:cubicBezTo>
                  <a:pt x="633" y="838"/>
                  <a:pt x="630" y="836"/>
                  <a:pt x="637" y="827"/>
                </a:cubicBezTo>
                <a:cubicBezTo>
                  <a:pt x="644" y="817"/>
                  <a:pt x="644" y="810"/>
                  <a:pt x="644" y="803"/>
                </a:cubicBezTo>
                <a:cubicBezTo>
                  <a:pt x="644" y="796"/>
                  <a:pt x="641" y="790"/>
                  <a:pt x="650" y="785"/>
                </a:cubicBezTo>
                <a:cubicBezTo>
                  <a:pt x="660" y="781"/>
                  <a:pt x="690" y="776"/>
                  <a:pt x="694" y="763"/>
                </a:cubicBezTo>
                <a:cubicBezTo>
                  <a:pt x="698" y="751"/>
                  <a:pt x="702" y="737"/>
                  <a:pt x="701" y="724"/>
                </a:cubicBezTo>
                <a:cubicBezTo>
                  <a:pt x="699" y="710"/>
                  <a:pt x="698" y="702"/>
                  <a:pt x="707" y="691"/>
                </a:cubicBezTo>
                <a:cubicBezTo>
                  <a:pt x="717" y="680"/>
                  <a:pt x="729" y="671"/>
                  <a:pt x="729" y="661"/>
                </a:cubicBezTo>
                <a:cubicBezTo>
                  <a:pt x="729" y="651"/>
                  <a:pt x="733" y="636"/>
                  <a:pt x="718" y="632"/>
                </a:cubicBezTo>
                <a:close/>
                <a:moveTo>
                  <a:pt x="873" y="79"/>
                </a:moveTo>
                <a:cubicBezTo>
                  <a:pt x="883" y="69"/>
                  <a:pt x="880" y="64"/>
                  <a:pt x="893" y="59"/>
                </a:cubicBezTo>
                <a:cubicBezTo>
                  <a:pt x="905" y="54"/>
                  <a:pt x="902" y="47"/>
                  <a:pt x="900" y="37"/>
                </a:cubicBezTo>
                <a:cubicBezTo>
                  <a:pt x="899" y="27"/>
                  <a:pt x="900" y="31"/>
                  <a:pt x="905" y="28"/>
                </a:cubicBezTo>
                <a:cubicBezTo>
                  <a:pt x="910" y="24"/>
                  <a:pt x="918" y="22"/>
                  <a:pt x="930" y="21"/>
                </a:cubicBezTo>
                <a:cubicBezTo>
                  <a:pt x="942" y="20"/>
                  <a:pt x="931" y="16"/>
                  <a:pt x="931" y="11"/>
                </a:cubicBezTo>
                <a:cubicBezTo>
                  <a:pt x="931" y="6"/>
                  <a:pt x="922" y="7"/>
                  <a:pt x="910" y="8"/>
                </a:cubicBezTo>
                <a:cubicBezTo>
                  <a:pt x="899" y="10"/>
                  <a:pt x="900" y="8"/>
                  <a:pt x="892" y="5"/>
                </a:cubicBezTo>
                <a:cubicBezTo>
                  <a:pt x="883" y="2"/>
                  <a:pt x="834" y="2"/>
                  <a:pt x="821" y="2"/>
                </a:cubicBezTo>
                <a:cubicBezTo>
                  <a:pt x="809" y="2"/>
                  <a:pt x="786" y="4"/>
                  <a:pt x="774" y="5"/>
                </a:cubicBezTo>
                <a:cubicBezTo>
                  <a:pt x="762" y="6"/>
                  <a:pt x="763" y="5"/>
                  <a:pt x="740" y="2"/>
                </a:cubicBezTo>
                <a:cubicBezTo>
                  <a:pt x="718" y="0"/>
                  <a:pt x="658" y="2"/>
                  <a:pt x="636" y="4"/>
                </a:cubicBezTo>
                <a:cubicBezTo>
                  <a:pt x="614" y="7"/>
                  <a:pt x="598" y="9"/>
                  <a:pt x="584" y="18"/>
                </a:cubicBezTo>
                <a:cubicBezTo>
                  <a:pt x="569" y="28"/>
                  <a:pt x="560" y="24"/>
                  <a:pt x="544" y="26"/>
                </a:cubicBezTo>
                <a:cubicBezTo>
                  <a:pt x="528" y="28"/>
                  <a:pt x="527" y="28"/>
                  <a:pt x="519" y="28"/>
                </a:cubicBezTo>
                <a:cubicBezTo>
                  <a:pt x="511" y="28"/>
                  <a:pt x="512" y="24"/>
                  <a:pt x="499" y="29"/>
                </a:cubicBezTo>
                <a:cubicBezTo>
                  <a:pt x="485" y="34"/>
                  <a:pt x="489" y="37"/>
                  <a:pt x="484" y="30"/>
                </a:cubicBezTo>
                <a:cubicBezTo>
                  <a:pt x="479" y="24"/>
                  <a:pt x="473" y="30"/>
                  <a:pt x="449" y="36"/>
                </a:cubicBezTo>
                <a:cubicBezTo>
                  <a:pt x="425" y="42"/>
                  <a:pt x="457" y="49"/>
                  <a:pt x="465" y="51"/>
                </a:cubicBezTo>
                <a:cubicBezTo>
                  <a:pt x="465" y="51"/>
                  <a:pt x="481" y="50"/>
                  <a:pt x="490" y="48"/>
                </a:cubicBezTo>
                <a:cubicBezTo>
                  <a:pt x="500" y="45"/>
                  <a:pt x="504" y="51"/>
                  <a:pt x="510" y="50"/>
                </a:cubicBezTo>
                <a:cubicBezTo>
                  <a:pt x="516" y="48"/>
                  <a:pt x="517" y="42"/>
                  <a:pt x="551" y="34"/>
                </a:cubicBezTo>
                <a:cubicBezTo>
                  <a:pt x="585" y="27"/>
                  <a:pt x="608" y="33"/>
                  <a:pt x="622" y="39"/>
                </a:cubicBezTo>
                <a:cubicBezTo>
                  <a:pt x="635" y="45"/>
                  <a:pt x="635" y="41"/>
                  <a:pt x="647" y="34"/>
                </a:cubicBezTo>
                <a:cubicBezTo>
                  <a:pt x="659" y="26"/>
                  <a:pt x="679" y="20"/>
                  <a:pt x="700" y="17"/>
                </a:cubicBezTo>
                <a:cubicBezTo>
                  <a:pt x="721" y="13"/>
                  <a:pt x="707" y="21"/>
                  <a:pt x="694" y="26"/>
                </a:cubicBezTo>
                <a:cubicBezTo>
                  <a:pt x="681" y="31"/>
                  <a:pt x="669" y="29"/>
                  <a:pt x="671" y="38"/>
                </a:cubicBezTo>
                <a:cubicBezTo>
                  <a:pt x="674" y="46"/>
                  <a:pt x="700" y="44"/>
                  <a:pt x="707" y="44"/>
                </a:cubicBezTo>
                <a:cubicBezTo>
                  <a:pt x="715" y="44"/>
                  <a:pt x="716" y="56"/>
                  <a:pt x="717" y="62"/>
                </a:cubicBezTo>
                <a:cubicBezTo>
                  <a:pt x="718" y="69"/>
                  <a:pt x="716" y="72"/>
                  <a:pt x="718" y="79"/>
                </a:cubicBezTo>
                <a:cubicBezTo>
                  <a:pt x="719" y="86"/>
                  <a:pt x="723" y="85"/>
                  <a:pt x="716" y="92"/>
                </a:cubicBezTo>
                <a:cubicBezTo>
                  <a:pt x="708" y="98"/>
                  <a:pt x="704" y="98"/>
                  <a:pt x="704" y="109"/>
                </a:cubicBezTo>
                <a:cubicBezTo>
                  <a:pt x="704" y="121"/>
                  <a:pt x="709" y="134"/>
                  <a:pt x="721" y="142"/>
                </a:cubicBezTo>
                <a:cubicBezTo>
                  <a:pt x="733" y="151"/>
                  <a:pt x="739" y="151"/>
                  <a:pt x="746" y="138"/>
                </a:cubicBezTo>
                <a:cubicBezTo>
                  <a:pt x="753" y="125"/>
                  <a:pt x="769" y="116"/>
                  <a:pt x="777" y="112"/>
                </a:cubicBezTo>
                <a:cubicBezTo>
                  <a:pt x="786" y="108"/>
                  <a:pt x="798" y="112"/>
                  <a:pt x="809" y="102"/>
                </a:cubicBezTo>
                <a:cubicBezTo>
                  <a:pt x="819" y="92"/>
                  <a:pt x="834" y="96"/>
                  <a:pt x="850" y="91"/>
                </a:cubicBezTo>
                <a:cubicBezTo>
                  <a:pt x="866" y="86"/>
                  <a:pt x="864" y="89"/>
                  <a:pt x="873" y="79"/>
                </a:cubicBezTo>
                <a:close/>
                <a:moveTo>
                  <a:pt x="890" y="98"/>
                </a:moveTo>
                <a:cubicBezTo>
                  <a:pt x="865" y="102"/>
                  <a:pt x="841" y="93"/>
                  <a:pt x="846" y="107"/>
                </a:cubicBezTo>
                <a:cubicBezTo>
                  <a:pt x="850" y="120"/>
                  <a:pt x="851" y="141"/>
                  <a:pt x="864" y="136"/>
                </a:cubicBezTo>
                <a:cubicBezTo>
                  <a:pt x="887" y="129"/>
                  <a:pt x="913" y="125"/>
                  <a:pt x="907" y="114"/>
                </a:cubicBezTo>
                <a:cubicBezTo>
                  <a:pt x="901" y="104"/>
                  <a:pt x="915" y="95"/>
                  <a:pt x="890" y="98"/>
                </a:cubicBezTo>
                <a:close/>
                <a:moveTo>
                  <a:pt x="1051" y="41"/>
                </a:moveTo>
                <a:cubicBezTo>
                  <a:pt x="1052" y="42"/>
                  <a:pt x="1053" y="42"/>
                  <a:pt x="1053" y="42"/>
                </a:cubicBezTo>
                <a:cubicBezTo>
                  <a:pt x="1062" y="45"/>
                  <a:pt x="1068" y="40"/>
                  <a:pt x="1069" y="34"/>
                </a:cubicBezTo>
                <a:cubicBezTo>
                  <a:pt x="1078" y="20"/>
                  <a:pt x="1075" y="45"/>
                  <a:pt x="1085" y="40"/>
                </a:cubicBezTo>
                <a:cubicBezTo>
                  <a:pt x="1095" y="36"/>
                  <a:pt x="1109" y="26"/>
                  <a:pt x="1121" y="20"/>
                </a:cubicBezTo>
                <a:cubicBezTo>
                  <a:pt x="1133" y="14"/>
                  <a:pt x="1107" y="17"/>
                  <a:pt x="1085" y="13"/>
                </a:cubicBezTo>
                <a:cubicBezTo>
                  <a:pt x="1064" y="10"/>
                  <a:pt x="1035" y="16"/>
                  <a:pt x="1027" y="22"/>
                </a:cubicBezTo>
                <a:cubicBezTo>
                  <a:pt x="1019" y="27"/>
                  <a:pt x="1039" y="38"/>
                  <a:pt x="1051" y="41"/>
                </a:cubicBezTo>
                <a:close/>
                <a:moveTo>
                  <a:pt x="1187" y="24"/>
                </a:moveTo>
                <a:cubicBezTo>
                  <a:pt x="1187" y="24"/>
                  <a:pt x="1183" y="29"/>
                  <a:pt x="1193" y="29"/>
                </a:cubicBezTo>
                <a:cubicBezTo>
                  <a:pt x="1203" y="29"/>
                  <a:pt x="1224" y="23"/>
                  <a:pt x="1241" y="23"/>
                </a:cubicBezTo>
                <a:cubicBezTo>
                  <a:pt x="1258" y="23"/>
                  <a:pt x="1253" y="17"/>
                  <a:pt x="1250" y="17"/>
                </a:cubicBezTo>
                <a:cubicBezTo>
                  <a:pt x="1246" y="17"/>
                  <a:pt x="1237" y="8"/>
                  <a:pt x="1224" y="8"/>
                </a:cubicBezTo>
                <a:cubicBezTo>
                  <a:pt x="1210" y="9"/>
                  <a:pt x="1211" y="15"/>
                  <a:pt x="1202" y="15"/>
                </a:cubicBezTo>
                <a:cubicBezTo>
                  <a:pt x="1194" y="15"/>
                  <a:pt x="1196" y="13"/>
                  <a:pt x="1178" y="13"/>
                </a:cubicBezTo>
                <a:cubicBezTo>
                  <a:pt x="1160" y="14"/>
                  <a:pt x="1178" y="22"/>
                  <a:pt x="1187" y="24"/>
                </a:cubicBezTo>
                <a:close/>
                <a:moveTo>
                  <a:pt x="1769" y="676"/>
                </a:moveTo>
                <a:cubicBezTo>
                  <a:pt x="1782" y="678"/>
                  <a:pt x="1793" y="676"/>
                  <a:pt x="1802" y="671"/>
                </a:cubicBezTo>
                <a:cubicBezTo>
                  <a:pt x="1811" y="666"/>
                  <a:pt x="1807" y="660"/>
                  <a:pt x="1806" y="657"/>
                </a:cubicBezTo>
                <a:cubicBezTo>
                  <a:pt x="1805" y="655"/>
                  <a:pt x="1798" y="660"/>
                  <a:pt x="1789" y="662"/>
                </a:cubicBezTo>
                <a:cubicBezTo>
                  <a:pt x="1780" y="663"/>
                  <a:pt x="1777" y="663"/>
                  <a:pt x="1766" y="664"/>
                </a:cubicBezTo>
                <a:cubicBezTo>
                  <a:pt x="1754" y="665"/>
                  <a:pt x="1761" y="660"/>
                  <a:pt x="1749" y="659"/>
                </a:cubicBezTo>
                <a:cubicBezTo>
                  <a:pt x="1736" y="658"/>
                  <a:pt x="1724" y="656"/>
                  <a:pt x="1709" y="651"/>
                </a:cubicBezTo>
                <a:cubicBezTo>
                  <a:pt x="1695" y="646"/>
                  <a:pt x="1687" y="641"/>
                  <a:pt x="1677" y="638"/>
                </a:cubicBezTo>
                <a:cubicBezTo>
                  <a:pt x="1667" y="635"/>
                  <a:pt x="1676" y="629"/>
                  <a:pt x="1676" y="614"/>
                </a:cubicBezTo>
                <a:cubicBezTo>
                  <a:pt x="1675" y="600"/>
                  <a:pt x="1665" y="606"/>
                  <a:pt x="1658" y="601"/>
                </a:cubicBezTo>
                <a:cubicBezTo>
                  <a:pt x="1650" y="596"/>
                  <a:pt x="1653" y="585"/>
                  <a:pt x="1656" y="588"/>
                </a:cubicBezTo>
                <a:cubicBezTo>
                  <a:pt x="1660" y="592"/>
                  <a:pt x="1660" y="596"/>
                  <a:pt x="1660" y="578"/>
                </a:cubicBezTo>
                <a:cubicBezTo>
                  <a:pt x="1660" y="561"/>
                  <a:pt x="1644" y="549"/>
                  <a:pt x="1634" y="534"/>
                </a:cubicBezTo>
                <a:cubicBezTo>
                  <a:pt x="1624" y="519"/>
                  <a:pt x="1626" y="510"/>
                  <a:pt x="1627" y="503"/>
                </a:cubicBezTo>
                <a:cubicBezTo>
                  <a:pt x="1628" y="495"/>
                  <a:pt x="1645" y="509"/>
                  <a:pt x="1655" y="520"/>
                </a:cubicBezTo>
                <a:cubicBezTo>
                  <a:pt x="1664" y="531"/>
                  <a:pt x="1664" y="531"/>
                  <a:pt x="1669" y="529"/>
                </a:cubicBezTo>
                <a:cubicBezTo>
                  <a:pt x="1674" y="526"/>
                  <a:pt x="1689" y="518"/>
                  <a:pt x="1692" y="504"/>
                </a:cubicBezTo>
                <a:cubicBezTo>
                  <a:pt x="1696" y="491"/>
                  <a:pt x="1665" y="464"/>
                  <a:pt x="1661" y="451"/>
                </a:cubicBezTo>
                <a:cubicBezTo>
                  <a:pt x="1657" y="439"/>
                  <a:pt x="1667" y="446"/>
                  <a:pt x="1672" y="438"/>
                </a:cubicBezTo>
                <a:cubicBezTo>
                  <a:pt x="1677" y="429"/>
                  <a:pt x="1683" y="441"/>
                  <a:pt x="1680" y="447"/>
                </a:cubicBezTo>
                <a:cubicBezTo>
                  <a:pt x="1676" y="453"/>
                  <a:pt x="1681" y="456"/>
                  <a:pt x="1684" y="462"/>
                </a:cubicBezTo>
                <a:cubicBezTo>
                  <a:pt x="1687" y="468"/>
                  <a:pt x="1687" y="462"/>
                  <a:pt x="1691" y="455"/>
                </a:cubicBezTo>
                <a:cubicBezTo>
                  <a:pt x="1694" y="447"/>
                  <a:pt x="1692" y="444"/>
                  <a:pt x="1697" y="439"/>
                </a:cubicBezTo>
                <a:cubicBezTo>
                  <a:pt x="1703" y="434"/>
                  <a:pt x="1726" y="428"/>
                  <a:pt x="1732" y="422"/>
                </a:cubicBezTo>
                <a:cubicBezTo>
                  <a:pt x="1738" y="416"/>
                  <a:pt x="1742" y="409"/>
                  <a:pt x="1750" y="388"/>
                </a:cubicBezTo>
                <a:cubicBezTo>
                  <a:pt x="1757" y="367"/>
                  <a:pt x="1749" y="368"/>
                  <a:pt x="1745" y="360"/>
                </a:cubicBezTo>
                <a:cubicBezTo>
                  <a:pt x="1742" y="353"/>
                  <a:pt x="1732" y="340"/>
                  <a:pt x="1726" y="332"/>
                </a:cubicBezTo>
                <a:cubicBezTo>
                  <a:pt x="1720" y="325"/>
                  <a:pt x="1725" y="327"/>
                  <a:pt x="1729" y="324"/>
                </a:cubicBezTo>
                <a:cubicBezTo>
                  <a:pt x="1734" y="322"/>
                  <a:pt x="1730" y="316"/>
                  <a:pt x="1720" y="312"/>
                </a:cubicBezTo>
                <a:cubicBezTo>
                  <a:pt x="1710" y="309"/>
                  <a:pt x="1712" y="316"/>
                  <a:pt x="1702" y="314"/>
                </a:cubicBezTo>
                <a:cubicBezTo>
                  <a:pt x="1693" y="312"/>
                  <a:pt x="1698" y="306"/>
                  <a:pt x="1708" y="294"/>
                </a:cubicBezTo>
                <a:cubicBezTo>
                  <a:pt x="1718" y="282"/>
                  <a:pt x="1713" y="296"/>
                  <a:pt x="1720" y="301"/>
                </a:cubicBezTo>
                <a:cubicBezTo>
                  <a:pt x="1727" y="306"/>
                  <a:pt x="1729" y="297"/>
                  <a:pt x="1734" y="300"/>
                </a:cubicBezTo>
                <a:cubicBezTo>
                  <a:pt x="1739" y="302"/>
                  <a:pt x="1749" y="307"/>
                  <a:pt x="1756" y="317"/>
                </a:cubicBezTo>
                <a:cubicBezTo>
                  <a:pt x="1764" y="327"/>
                  <a:pt x="1764" y="339"/>
                  <a:pt x="1772" y="338"/>
                </a:cubicBezTo>
                <a:cubicBezTo>
                  <a:pt x="1779" y="338"/>
                  <a:pt x="1779" y="334"/>
                  <a:pt x="1782" y="327"/>
                </a:cubicBezTo>
                <a:cubicBezTo>
                  <a:pt x="1786" y="319"/>
                  <a:pt x="1773" y="312"/>
                  <a:pt x="1767" y="306"/>
                </a:cubicBezTo>
                <a:cubicBezTo>
                  <a:pt x="1761" y="300"/>
                  <a:pt x="1756" y="300"/>
                  <a:pt x="1761" y="295"/>
                </a:cubicBezTo>
                <a:cubicBezTo>
                  <a:pt x="1766" y="290"/>
                  <a:pt x="1761" y="283"/>
                  <a:pt x="1764" y="277"/>
                </a:cubicBezTo>
                <a:cubicBezTo>
                  <a:pt x="1766" y="271"/>
                  <a:pt x="1776" y="274"/>
                  <a:pt x="1785" y="270"/>
                </a:cubicBezTo>
                <a:cubicBezTo>
                  <a:pt x="1794" y="266"/>
                  <a:pt x="1795" y="252"/>
                  <a:pt x="1795" y="237"/>
                </a:cubicBezTo>
                <a:cubicBezTo>
                  <a:pt x="1795" y="221"/>
                  <a:pt x="1788" y="215"/>
                  <a:pt x="1783" y="210"/>
                </a:cubicBezTo>
                <a:cubicBezTo>
                  <a:pt x="1779" y="205"/>
                  <a:pt x="1788" y="207"/>
                  <a:pt x="1796" y="213"/>
                </a:cubicBezTo>
                <a:cubicBezTo>
                  <a:pt x="1804" y="219"/>
                  <a:pt x="1815" y="251"/>
                  <a:pt x="1818" y="263"/>
                </a:cubicBezTo>
                <a:cubicBezTo>
                  <a:pt x="1820" y="276"/>
                  <a:pt x="1819" y="276"/>
                  <a:pt x="1829" y="287"/>
                </a:cubicBezTo>
                <a:cubicBezTo>
                  <a:pt x="1839" y="298"/>
                  <a:pt x="1835" y="296"/>
                  <a:pt x="1832" y="309"/>
                </a:cubicBezTo>
                <a:cubicBezTo>
                  <a:pt x="1829" y="322"/>
                  <a:pt x="1820" y="325"/>
                  <a:pt x="1808" y="328"/>
                </a:cubicBezTo>
                <a:cubicBezTo>
                  <a:pt x="1795" y="332"/>
                  <a:pt x="1799" y="334"/>
                  <a:pt x="1792" y="347"/>
                </a:cubicBezTo>
                <a:cubicBezTo>
                  <a:pt x="1784" y="359"/>
                  <a:pt x="1796" y="360"/>
                  <a:pt x="1803" y="364"/>
                </a:cubicBezTo>
                <a:cubicBezTo>
                  <a:pt x="1809" y="367"/>
                  <a:pt x="1813" y="354"/>
                  <a:pt x="1821" y="348"/>
                </a:cubicBezTo>
                <a:cubicBezTo>
                  <a:pt x="1830" y="343"/>
                  <a:pt x="1839" y="338"/>
                  <a:pt x="1853" y="338"/>
                </a:cubicBezTo>
                <a:cubicBezTo>
                  <a:pt x="1867" y="338"/>
                  <a:pt x="1849" y="319"/>
                  <a:pt x="1848" y="309"/>
                </a:cubicBezTo>
                <a:cubicBezTo>
                  <a:pt x="1847" y="299"/>
                  <a:pt x="1846" y="292"/>
                  <a:pt x="1843" y="284"/>
                </a:cubicBezTo>
                <a:cubicBezTo>
                  <a:pt x="1840" y="277"/>
                  <a:pt x="1846" y="277"/>
                  <a:pt x="1857" y="272"/>
                </a:cubicBezTo>
                <a:cubicBezTo>
                  <a:pt x="1867" y="267"/>
                  <a:pt x="1866" y="257"/>
                  <a:pt x="1860" y="257"/>
                </a:cubicBezTo>
                <a:cubicBezTo>
                  <a:pt x="1854" y="257"/>
                  <a:pt x="1849" y="261"/>
                  <a:pt x="1835" y="260"/>
                </a:cubicBezTo>
                <a:cubicBezTo>
                  <a:pt x="1822" y="259"/>
                  <a:pt x="1825" y="248"/>
                  <a:pt x="1822" y="244"/>
                </a:cubicBezTo>
                <a:cubicBezTo>
                  <a:pt x="1819" y="240"/>
                  <a:pt x="1814" y="231"/>
                  <a:pt x="1814" y="223"/>
                </a:cubicBezTo>
                <a:cubicBezTo>
                  <a:pt x="1813" y="215"/>
                  <a:pt x="1801" y="205"/>
                  <a:pt x="1793" y="198"/>
                </a:cubicBezTo>
                <a:cubicBezTo>
                  <a:pt x="1784" y="190"/>
                  <a:pt x="1779" y="185"/>
                  <a:pt x="1779" y="189"/>
                </a:cubicBezTo>
                <a:cubicBezTo>
                  <a:pt x="1779" y="192"/>
                  <a:pt x="1774" y="188"/>
                  <a:pt x="1762" y="187"/>
                </a:cubicBezTo>
                <a:cubicBezTo>
                  <a:pt x="1750" y="186"/>
                  <a:pt x="1748" y="189"/>
                  <a:pt x="1738" y="188"/>
                </a:cubicBezTo>
                <a:cubicBezTo>
                  <a:pt x="1728" y="187"/>
                  <a:pt x="1739" y="170"/>
                  <a:pt x="1743" y="158"/>
                </a:cubicBezTo>
                <a:cubicBezTo>
                  <a:pt x="1747" y="146"/>
                  <a:pt x="1759" y="153"/>
                  <a:pt x="1768" y="153"/>
                </a:cubicBezTo>
                <a:cubicBezTo>
                  <a:pt x="1777" y="153"/>
                  <a:pt x="1782" y="154"/>
                  <a:pt x="1795" y="157"/>
                </a:cubicBezTo>
                <a:cubicBezTo>
                  <a:pt x="1809" y="161"/>
                  <a:pt x="1803" y="149"/>
                  <a:pt x="1805" y="140"/>
                </a:cubicBezTo>
                <a:cubicBezTo>
                  <a:pt x="1808" y="130"/>
                  <a:pt x="1814" y="135"/>
                  <a:pt x="1821" y="139"/>
                </a:cubicBezTo>
                <a:cubicBezTo>
                  <a:pt x="1829" y="142"/>
                  <a:pt x="1831" y="143"/>
                  <a:pt x="1831" y="135"/>
                </a:cubicBezTo>
                <a:cubicBezTo>
                  <a:pt x="1831" y="128"/>
                  <a:pt x="1838" y="126"/>
                  <a:pt x="1844" y="133"/>
                </a:cubicBezTo>
                <a:cubicBezTo>
                  <a:pt x="1850" y="140"/>
                  <a:pt x="1834" y="154"/>
                  <a:pt x="1834" y="154"/>
                </a:cubicBezTo>
                <a:cubicBezTo>
                  <a:pt x="1834" y="154"/>
                  <a:pt x="1829" y="169"/>
                  <a:pt x="1838" y="174"/>
                </a:cubicBezTo>
                <a:cubicBezTo>
                  <a:pt x="1847" y="179"/>
                  <a:pt x="1866" y="201"/>
                  <a:pt x="1877" y="209"/>
                </a:cubicBezTo>
                <a:cubicBezTo>
                  <a:pt x="1888" y="216"/>
                  <a:pt x="1880" y="196"/>
                  <a:pt x="1880" y="182"/>
                </a:cubicBezTo>
                <a:cubicBezTo>
                  <a:pt x="1880" y="167"/>
                  <a:pt x="1870" y="169"/>
                  <a:pt x="1862" y="156"/>
                </a:cubicBezTo>
                <a:cubicBezTo>
                  <a:pt x="1855" y="142"/>
                  <a:pt x="1860" y="148"/>
                  <a:pt x="1874" y="148"/>
                </a:cubicBezTo>
                <a:cubicBezTo>
                  <a:pt x="1889" y="148"/>
                  <a:pt x="1889" y="143"/>
                  <a:pt x="1893" y="139"/>
                </a:cubicBezTo>
                <a:cubicBezTo>
                  <a:pt x="1896" y="135"/>
                  <a:pt x="1899" y="134"/>
                  <a:pt x="1911" y="134"/>
                </a:cubicBezTo>
                <a:cubicBezTo>
                  <a:pt x="1924" y="134"/>
                  <a:pt x="1916" y="129"/>
                  <a:pt x="1910" y="122"/>
                </a:cubicBezTo>
                <a:cubicBezTo>
                  <a:pt x="1905" y="115"/>
                  <a:pt x="1893" y="117"/>
                  <a:pt x="1897" y="113"/>
                </a:cubicBezTo>
                <a:cubicBezTo>
                  <a:pt x="1901" y="109"/>
                  <a:pt x="1924" y="115"/>
                  <a:pt x="1935" y="120"/>
                </a:cubicBezTo>
                <a:cubicBezTo>
                  <a:pt x="1946" y="124"/>
                  <a:pt x="1943" y="120"/>
                  <a:pt x="1942" y="110"/>
                </a:cubicBezTo>
                <a:cubicBezTo>
                  <a:pt x="1940" y="100"/>
                  <a:pt x="1931" y="108"/>
                  <a:pt x="1904" y="98"/>
                </a:cubicBezTo>
                <a:cubicBezTo>
                  <a:pt x="1877" y="88"/>
                  <a:pt x="1847" y="82"/>
                  <a:pt x="1838" y="82"/>
                </a:cubicBezTo>
                <a:cubicBezTo>
                  <a:pt x="1829" y="82"/>
                  <a:pt x="1835" y="76"/>
                  <a:pt x="1842" y="76"/>
                </a:cubicBezTo>
                <a:cubicBezTo>
                  <a:pt x="1849" y="76"/>
                  <a:pt x="1847" y="70"/>
                  <a:pt x="1841" y="66"/>
                </a:cubicBezTo>
                <a:cubicBezTo>
                  <a:pt x="1834" y="63"/>
                  <a:pt x="1828" y="66"/>
                  <a:pt x="1825" y="73"/>
                </a:cubicBezTo>
                <a:cubicBezTo>
                  <a:pt x="1823" y="81"/>
                  <a:pt x="1833" y="82"/>
                  <a:pt x="1814" y="82"/>
                </a:cubicBezTo>
                <a:cubicBezTo>
                  <a:pt x="1794" y="82"/>
                  <a:pt x="1780" y="82"/>
                  <a:pt x="1757" y="77"/>
                </a:cubicBezTo>
                <a:cubicBezTo>
                  <a:pt x="1734" y="73"/>
                  <a:pt x="1726" y="73"/>
                  <a:pt x="1707" y="72"/>
                </a:cubicBezTo>
                <a:cubicBezTo>
                  <a:pt x="1687" y="72"/>
                  <a:pt x="1689" y="63"/>
                  <a:pt x="1669" y="63"/>
                </a:cubicBezTo>
                <a:cubicBezTo>
                  <a:pt x="1649" y="63"/>
                  <a:pt x="1655" y="56"/>
                  <a:pt x="1647" y="46"/>
                </a:cubicBezTo>
                <a:cubicBezTo>
                  <a:pt x="1639" y="37"/>
                  <a:pt x="1634" y="40"/>
                  <a:pt x="1609" y="40"/>
                </a:cubicBezTo>
                <a:cubicBezTo>
                  <a:pt x="1584" y="40"/>
                  <a:pt x="1597" y="50"/>
                  <a:pt x="1602" y="51"/>
                </a:cubicBezTo>
                <a:cubicBezTo>
                  <a:pt x="1607" y="53"/>
                  <a:pt x="1621" y="57"/>
                  <a:pt x="1630" y="66"/>
                </a:cubicBezTo>
                <a:cubicBezTo>
                  <a:pt x="1639" y="74"/>
                  <a:pt x="1613" y="71"/>
                  <a:pt x="1602" y="72"/>
                </a:cubicBezTo>
                <a:cubicBezTo>
                  <a:pt x="1591" y="72"/>
                  <a:pt x="1592" y="66"/>
                  <a:pt x="1580" y="58"/>
                </a:cubicBezTo>
                <a:cubicBezTo>
                  <a:pt x="1567" y="50"/>
                  <a:pt x="1536" y="55"/>
                  <a:pt x="1518" y="54"/>
                </a:cubicBezTo>
                <a:cubicBezTo>
                  <a:pt x="1500" y="53"/>
                  <a:pt x="1500" y="54"/>
                  <a:pt x="1493" y="41"/>
                </a:cubicBezTo>
                <a:cubicBezTo>
                  <a:pt x="1486" y="29"/>
                  <a:pt x="1472" y="35"/>
                  <a:pt x="1453" y="35"/>
                </a:cubicBezTo>
                <a:cubicBezTo>
                  <a:pt x="1435" y="35"/>
                  <a:pt x="1425" y="26"/>
                  <a:pt x="1415" y="20"/>
                </a:cubicBezTo>
                <a:cubicBezTo>
                  <a:pt x="1406" y="14"/>
                  <a:pt x="1392" y="13"/>
                  <a:pt x="1372" y="10"/>
                </a:cubicBezTo>
                <a:cubicBezTo>
                  <a:pt x="1351" y="7"/>
                  <a:pt x="1362" y="23"/>
                  <a:pt x="1370" y="24"/>
                </a:cubicBezTo>
                <a:cubicBezTo>
                  <a:pt x="1370" y="24"/>
                  <a:pt x="1378" y="27"/>
                  <a:pt x="1387" y="28"/>
                </a:cubicBezTo>
                <a:cubicBezTo>
                  <a:pt x="1395" y="29"/>
                  <a:pt x="1413" y="29"/>
                  <a:pt x="1422" y="40"/>
                </a:cubicBezTo>
                <a:cubicBezTo>
                  <a:pt x="1431" y="51"/>
                  <a:pt x="1394" y="47"/>
                  <a:pt x="1377" y="56"/>
                </a:cubicBezTo>
                <a:cubicBezTo>
                  <a:pt x="1360" y="66"/>
                  <a:pt x="1346" y="61"/>
                  <a:pt x="1335" y="66"/>
                </a:cubicBezTo>
                <a:cubicBezTo>
                  <a:pt x="1323" y="72"/>
                  <a:pt x="1341" y="80"/>
                  <a:pt x="1345" y="91"/>
                </a:cubicBezTo>
                <a:cubicBezTo>
                  <a:pt x="1349" y="102"/>
                  <a:pt x="1345" y="102"/>
                  <a:pt x="1337" y="104"/>
                </a:cubicBezTo>
                <a:cubicBezTo>
                  <a:pt x="1330" y="107"/>
                  <a:pt x="1340" y="93"/>
                  <a:pt x="1336" y="88"/>
                </a:cubicBezTo>
                <a:cubicBezTo>
                  <a:pt x="1333" y="84"/>
                  <a:pt x="1320" y="62"/>
                  <a:pt x="1310" y="56"/>
                </a:cubicBezTo>
                <a:cubicBezTo>
                  <a:pt x="1300" y="49"/>
                  <a:pt x="1302" y="61"/>
                  <a:pt x="1303" y="71"/>
                </a:cubicBezTo>
                <a:cubicBezTo>
                  <a:pt x="1305" y="80"/>
                  <a:pt x="1308" y="80"/>
                  <a:pt x="1310" y="87"/>
                </a:cubicBezTo>
                <a:cubicBezTo>
                  <a:pt x="1313" y="93"/>
                  <a:pt x="1299" y="87"/>
                  <a:pt x="1293" y="82"/>
                </a:cubicBezTo>
                <a:cubicBezTo>
                  <a:pt x="1286" y="77"/>
                  <a:pt x="1264" y="88"/>
                  <a:pt x="1254" y="83"/>
                </a:cubicBezTo>
                <a:cubicBezTo>
                  <a:pt x="1244" y="78"/>
                  <a:pt x="1257" y="80"/>
                  <a:pt x="1257" y="75"/>
                </a:cubicBezTo>
                <a:cubicBezTo>
                  <a:pt x="1257" y="70"/>
                  <a:pt x="1245" y="74"/>
                  <a:pt x="1242" y="66"/>
                </a:cubicBezTo>
                <a:cubicBezTo>
                  <a:pt x="1239" y="59"/>
                  <a:pt x="1263" y="50"/>
                  <a:pt x="1278" y="47"/>
                </a:cubicBezTo>
                <a:cubicBezTo>
                  <a:pt x="1293" y="45"/>
                  <a:pt x="1292" y="45"/>
                  <a:pt x="1292" y="37"/>
                </a:cubicBezTo>
                <a:cubicBezTo>
                  <a:pt x="1292" y="29"/>
                  <a:pt x="1265" y="32"/>
                  <a:pt x="1242" y="43"/>
                </a:cubicBezTo>
                <a:cubicBezTo>
                  <a:pt x="1219" y="54"/>
                  <a:pt x="1225" y="61"/>
                  <a:pt x="1222" y="69"/>
                </a:cubicBezTo>
                <a:cubicBezTo>
                  <a:pt x="1218" y="77"/>
                  <a:pt x="1229" y="77"/>
                  <a:pt x="1234" y="82"/>
                </a:cubicBezTo>
                <a:cubicBezTo>
                  <a:pt x="1240" y="86"/>
                  <a:pt x="1229" y="88"/>
                  <a:pt x="1218" y="91"/>
                </a:cubicBezTo>
                <a:cubicBezTo>
                  <a:pt x="1208" y="94"/>
                  <a:pt x="1206" y="91"/>
                  <a:pt x="1194" y="95"/>
                </a:cubicBezTo>
                <a:cubicBezTo>
                  <a:pt x="1182" y="99"/>
                  <a:pt x="1189" y="104"/>
                  <a:pt x="1179" y="109"/>
                </a:cubicBezTo>
                <a:cubicBezTo>
                  <a:pt x="1169" y="113"/>
                  <a:pt x="1170" y="113"/>
                  <a:pt x="1161" y="116"/>
                </a:cubicBezTo>
                <a:cubicBezTo>
                  <a:pt x="1153" y="120"/>
                  <a:pt x="1163" y="104"/>
                  <a:pt x="1175" y="102"/>
                </a:cubicBezTo>
                <a:cubicBezTo>
                  <a:pt x="1186" y="100"/>
                  <a:pt x="1183" y="93"/>
                  <a:pt x="1180" y="91"/>
                </a:cubicBezTo>
                <a:cubicBezTo>
                  <a:pt x="1176" y="88"/>
                  <a:pt x="1154" y="82"/>
                  <a:pt x="1131" y="75"/>
                </a:cubicBezTo>
                <a:cubicBezTo>
                  <a:pt x="1107" y="68"/>
                  <a:pt x="1069" y="77"/>
                  <a:pt x="1057" y="83"/>
                </a:cubicBezTo>
                <a:cubicBezTo>
                  <a:pt x="1044" y="89"/>
                  <a:pt x="1045" y="93"/>
                  <a:pt x="1043" y="102"/>
                </a:cubicBezTo>
                <a:cubicBezTo>
                  <a:pt x="1042" y="110"/>
                  <a:pt x="1013" y="123"/>
                  <a:pt x="999" y="130"/>
                </a:cubicBezTo>
                <a:cubicBezTo>
                  <a:pt x="984" y="138"/>
                  <a:pt x="997" y="148"/>
                  <a:pt x="1001" y="155"/>
                </a:cubicBezTo>
                <a:cubicBezTo>
                  <a:pt x="1005" y="162"/>
                  <a:pt x="1015" y="158"/>
                  <a:pt x="1027" y="155"/>
                </a:cubicBezTo>
                <a:cubicBezTo>
                  <a:pt x="1038" y="151"/>
                  <a:pt x="1037" y="166"/>
                  <a:pt x="1038" y="171"/>
                </a:cubicBezTo>
                <a:cubicBezTo>
                  <a:pt x="1040" y="176"/>
                  <a:pt x="1047" y="177"/>
                  <a:pt x="1058" y="172"/>
                </a:cubicBezTo>
                <a:cubicBezTo>
                  <a:pt x="1069" y="167"/>
                  <a:pt x="1066" y="155"/>
                  <a:pt x="1066" y="148"/>
                </a:cubicBezTo>
                <a:cubicBezTo>
                  <a:pt x="1066" y="141"/>
                  <a:pt x="1064" y="138"/>
                  <a:pt x="1071" y="129"/>
                </a:cubicBezTo>
                <a:cubicBezTo>
                  <a:pt x="1079" y="120"/>
                  <a:pt x="1085" y="114"/>
                  <a:pt x="1092" y="109"/>
                </a:cubicBezTo>
                <a:cubicBezTo>
                  <a:pt x="1099" y="105"/>
                  <a:pt x="1098" y="113"/>
                  <a:pt x="1088" y="121"/>
                </a:cubicBezTo>
                <a:cubicBezTo>
                  <a:pt x="1078" y="130"/>
                  <a:pt x="1085" y="132"/>
                  <a:pt x="1090" y="142"/>
                </a:cubicBezTo>
                <a:cubicBezTo>
                  <a:pt x="1095" y="152"/>
                  <a:pt x="1105" y="142"/>
                  <a:pt x="1117" y="141"/>
                </a:cubicBezTo>
                <a:cubicBezTo>
                  <a:pt x="1130" y="139"/>
                  <a:pt x="1107" y="151"/>
                  <a:pt x="1097" y="151"/>
                </a:cubicBezTo>
                <a:cubicBezTo>
                  <a:pt x="1088" y="151"/>
                  <a:pt x="1097" y="162"/>
                  <a:pt x="1091" y="162"/>
                </a:cubicBezTo>
                <a:cubicBezTo>
                  <a:pt x="1085" y="162"/>
                  <a:pt x="1085" y="166"/>
                  <a:pt x="1084" y="176"/>
                </a:cubicBezTo>
                <a:cubicBezTo>
                  <a:pt x="1083" y="186"/>
                  <a:pt x="1080" y="183"/>
                  <a:pt x="1073" y="186"/>
                </a:cubicBezTo>
                <a:cubicBezTo>
                  <a:pt x="1066" y="189"/>
                  <a:pt x="1056" y="189"/>
                  <a:pt x="1045" y="187"/>
                </a:cubicBezTo>
                <a:cubicBezTo>
                  <a:pt x="1034" y="184"/>
                  <a:pt x="1035" y="174"/>
                  <a:pt x="1027" y="167"/>
                </a:cubicBezTo>
                <a:cubicBezTo>
                  <a:pt x="1020" y="161"/>
                  <a:pt x="1018" y="171"/>
                  <a:pt x="1018" y="175"/>
                </a:cubicBezTo>
                <a:cubicBezTo>
                  <a:pt x="1018" y="179"/>
                  <a:pt x="1011" y="189"/>
                  <a:pt x="1007" y="189"/>
                </a:cubicBezTo>
                <a:cubicBezTo>
                  <a:pt x="1004" y="189"/>
                  <a:pt x="994" y="199"/>
                  <a:pt x="988" y="207"/>
                </a:cubicBezTo>
                <a:cubicBezTo>
                  <a:pt x="982" y="215"/>
                  <a:pt x="978" y="210"/>
                  <a:pt x="976" y="207"/>
                </a:cubicBezTo>
                <a:cubicBezTo>
                  <a:pt x="974" y="204"/>
                  <a:pt x="980" y="199"/>
                  <a:pt x="977" y="190"/>
                </a:cubicBezTo>
                <a:cubicBezTo>
                  <a:pt x="973" y="182"/>
                  <a:pt x="960" y="175"/>
                  <a:pt x="964" y="156"/>
                </a:cubicBezTo>
                <a:cubicBezTo>
                  <a:pt x="968" y="136"/>
                  <a:pt x="959" y="146"/>
                  <a:pt x="946" y="148"/>
                </a:cubicBezTo>
                <a:cubicBezTo>
                  <a:pt x="932" y="150"/>
                  <a:pt x="928" y="156"/>
                  <a:pt x="927" y="161"/>
                </a:cubicBezTo>
                <a:cubicBezTo>
                  <a:pt x="926" y="166"/>
                  <a:pt x="919" y="176"/>
                  <a:pt x="910" y="185"/>
                </a:cubicBezTo>
                <a:cubicBezTo>
                  <a:pt x="902" y="194"/>
                  <a:pt x="908" y="202"/>
                  <a:pt x="912" y="212"/>
                </a:cubicBezTo>
                <a:cubicBezTo>
                  <a:pt x="916" y="222"/>
                  <a:pt x="927" y="209"/>
                  <a:pt x="931" y="200"/>
                </a:cubicBezTo>
                <a:cubicBezTo>
                  <a:pt x="934" y="192"/>
                  <a:pt x="938" y="188"/>
                  <a:pt x="943" y="192"/>
                </a:cubicBezTo>
                <a:cubicBezTo>
                  <a:pt x="948" y="196"/>
                  <a:pt x="936" y="204"/>
                  <a:pt x="934" y="214"/>
                </a:cubicBezTo>
                <a:cubicBezTo>
                  <a:pt x="932" y="224"/>
                  <a:pt x="937" y="223"/>
                  <a:pt x="949" y="220"/>
                </a:cubicBezTo>
                <a:cubicBezTo>
                  <a:pt x="961" y="216"/>
                  <a:pt x="955" y="214"/>
                  <a:pt x="964" y="218"/>
                </a:cubicBezTo>
                <a:cubicBezTo>
                  <a:pt x="973" y="222"/>
                  <a:pt x="956" y="226"/>
                  <a:pt x="945" y="226"/>
                </a:cubicBezTo>
                <a:cubicBezTo>
                  <a:pt x="934" y="227"/>
                  <a:pt x="938" y="235"/>
                  <a:pt x="947" y="242"/>
                </a:cubicBezTo>
                <a:cubicBezTo>
                  <a:pt x="957" y="248"/>
                  <a:pt x="952" y="258"/>
                  <a:pt x="947" y="259"/>
                </a:cubicBezTo>
                <a:cubicBezTo>
                  <a:pt x="941" y="260"/>
                  <a:pt x="930" y="262"/>
                  <a:pt x="913" y="265"/>
                </a:cubicBezTo>
                <a:cubicBezTo>
                  <a:pt x="896" y="268"/>
                  <a:pt x="911" y="282"/>
                  <a:pt x="908" y="290"/>
                </a:cubicBezTo>
                <a:cubicBezTo>
                  <a:pt x="904" y="297"/>
                  <a:pt x="904" y="314"/>
                  <a:pt x="911" y="315"/>
                </a:cubicBezTo>
                <a:cubicBezTo>
                  <a:pt x="919" y="316"/>
                  <a:pt x="919" y="328"/>
                  <a:pt x="915" y="332"/>
                </a:cubicBezTo>
                <a:cubicBezTo>
                  <a:pt x="910" y="337"/>
                  <a:pt x="910" y="341"/>
                  <a:pt x="899" y="348"/>
                </a:cubicBezTo>
                <a:cubicBezTo>
                  <a:pt x="889" y="356"/>
                  <a:pt x="897" y="363"/>
                  <a:pt x="894" y="373"/>
                </a:cubicBezTo>
                <a:cubicBezTo>
                  <a:pt x="890" y="383"/>
                  <a:pt x="882" y="377"/>
                  <a:pt x="872" y="388"/>
                </a:cubicBezTo>
                <a:cubicBezTo>
                  <a:pt x="862" y="399"/>
                  <a:pt x="857" y="407"/>
                  <a:pt x="850" y="420"/>
                </a:cubicBezTo>
                <a:cubicBezTo>
                  <a:pt x="842" y="433"/>
                  <a:pt x="841" y="433"/>
                  <a:pt x="851" y="449"/>
                </a:cubicBezTo>
                <a:cubicBezTo>
                  <a:pt x="860" y="464"/>
                  <a:pt x="851" y="468"/>
                  <a:pt x="843" y="481"/>
                </a:cubicBezTo>
                <a:cubicBezTo>
                  <a:pt x="835" y="495"/>
                  <a:pt x="846" y="496"/>
                  <a:pt x="849" y="508"/>
                </a:cubicBezTo>
                <a:cubicBezTo>
                  <a:pt x="852" y="519"/>
                  <a:pt x="859" y="517"/>
                  <a:pt x="862" y="529"/>
                </a:cubicBezTo>
                <a:cubicBezTo>
                  <a:pt x="864" y="540"/>
                  <a:pt x="867" y="544"/>
                  <a:pt x="879" y="552"/>
                </a:cubicBezTo>
                <a:cubicBezTo>
                  <a:pt x="891" y="561"/>
                  <a:pt x="903" y="572"/>
                  <a:pt x="909" y="570"/>
                </a:cubicBezTo>
                <a:cubicBezTo>
                  <a:pt x="915" y="567"/>
                  <a:pt x="924" y="561"/>
                  <a:pt x="943" y="561"/>
                </a:cubicBezTo>
                <a:cubicBezTo>
                  <a:pt x="963" y="562"/>
                  <a:pt x="956" y="553"/>
                  <a:pt x="976" y="550"/>
                </a:cubicBezTo>
                <a:cubicBezTo>
                  <a:pt x="996" y="546"/>
                  <a:pt x="985" y="552"/>
                  <a:pt x="988" y="558"/>
                </a:cubicBezTo>
                <a:cubicBezTo>
                  <a:pt x="990" y="564"/>
                  <a:pt x="1001" y="570"/>
                  <a:pt x="1016" y="571"/>
                </a:cubicBezTo>
                <a:cubicBezTo>
                  <a:pt x="1032" y="572"/>
                  <a:pt x="1019" y="590"/>
                  <a:pt x="1018" y="602"/>
                </a:cubicBezTo>
                <a:cubicBezTo>
                  <a:pt x="1017" y="614"/>
                  <a:pt x="1018" y="614"/>
                  <a:pt x="1026" y="624"/>
                </a:cubicBezTo>
                <a:cubicBezTo>
                  <a:pt x="1033" y="634"/>
                  <a:pt x="1043" y="657"/>
                  <a:pt x="1046" y="668"/>
                </a:cubicBezTo>
                <a:cubicBezTo>
                  <a:pt x="1048" y="680"/>
                  <a:pt x="1043" y="694"/>
                  <a:pt x="1037" y="705"/>
                </a:cubicBezTo>
                <a:cubicBezTo>
                  <a:pt x="1030" y="715"/>
                  <a:pt x="1032" y="741"/>
                  <a:pt x="1047" y="759"/>
                </a:cubicBezTo>
                <a:cubicBezTo>
                  <a:pt x="1061" y="778"/>
                  <a:pt x="1053" y="777"/>
                  <a:pt x="1053" y="796"/>
                </a:cubicBezTo>
                <a:cubicBezTo>
                  <a:pt x="1053" y="816"/>
                  <a:pt x="1063" y="812"/>
                  <a:pt x="1070" y="823"/>
                </a:cubicBezTo>
                <a:cubicBezTo>
                  <a:pt x="1078" y="834"/>
                  <a:pt x="1075" y="854"/>
                  <a:pt x="1081" y="865"/>
                </a:cubicBezTo>
                <a:cubicBezTo>
                  <a:pt x="1088" y="876"/>
                  <a:pt x="1100" y="866"/>
                  <a:pt x="1113" y="861"/>
                </a:cubicBezTo>
                <a:cubicBezTo>
                  <a:pt x="1127" y="856"/>
                  <a:pt x="1133" y="858"/>
                  <a:pt x="1149" y="846"/>
                </a:cubicBezTo>
                <a:cubicBezTo>
                  <a:pt x="1165" y="834"/>
                  <a:pt x="1177" y="811"/>
                  <a:pt x="1177" y="804"/>
                </a:cubicBezTo>
                <a:cubicBezTo>
                  <a:pt x="1177" y="797"/>
                  <a:pt x="1182" y="795"/>
                  <a:pt x="1191" y="791"/>
                </a:cubicBezTo>
                <a:cubicBezTo>
                  <a:pt x="1199" y="788"/>
                  <a:pt x="1197" y="766"/>
                  <a:pt x="1197" y="760"/>
                </a:cubicBezTo>
                <a:cubicBezTo>
                  <a:pt x="1196" y="754"/>
                  <a:pt x="1198" y="749"/>
                  <a:pt x="1202" y="746"/>
                </a:cubicBezTo>
                <a:cubicBezTo>
                  <a:pt x="1205" y="742"/>
                  <a:pt x="1226" y="722"/>
                  <a:pt x="1234" y="714"/>
                </a:cubicBezTo>
                <a:cubicBezTo>
                  <a:pt x="1241" y="705"/>
                  <a:pt x="1234" y="694"/>
                  <a:pt x="1233" y="680"/>
                </a:cubicBezTo>
                <a:cubicBezTo>
                  <a:pt x="1231" y="667"/>
                  <a:pt x="1226" y="662"/>
                  <a:pt x="1226" y="646"/>
                </a:cubicBezTo>
                <a:cubicBezTo>
                  <a:pt x="1226" y="630"/>
                  <a:pt x="1221" y="631"/>
                  <a:pt x="1249" y="605"/>
                </a:cubicBezTo>
                <a:cubicBezTo>
                  <a:pt x="1277" y="579"/>
                  <a:pt x="1303" y="538"/>
                  <a:pt x="1305" y="529"/>
                </a:cubicBezTo>
                <a:cubicBezTo>
                  <a:pt x="1308" y="519"/>
                  <a:pt x="1307" y="512"/>
                  <a:pt x="1305" y="505"/>
                </a:cubicBezTo>
                <a:cubicBezTo>
                  <a:pt x="1303" y="498"/>
                  <a:pt x="1267" y="512"/>
                  <a:pt x="1259" y="512"/>
                </a:cubicBezTo>
                <a:cubicBezTo>
                  <a:pt x="1250" y="512"/>
                  <a:pt x="1235" y="493"/>
                  <a:pt x="1234" y="487"/>
                </a:cubicBezTo>
                <a:cubicBezTo>
                  <a:pt x="1232" y="480"/>
                  <a:pt x="1219" y="473"/>
                  <a:pt x="1208" y="463"/>
                </a:cubicBezTo>
                <a:cubicBezTo>
                  <a:pt x="1197" y="453"/>
                  <a:pt x="1206" y="439"/>
                  <a:pt x="1197" y="428"/>
                </a:cubicBezTo>
                <a:cubicBezTo>
                  <a:pt x="1189" y="417"/>
                  <a:pt x="1185" y="401"/>
                  <a:pt x="1183" y="391"/>
                </a:cubicBezTo>
                <a:cubicBezTo>
                  <a:pt x="1181" y="382"/>
                  <a:pt x="1196" y="398"/>
                  <a:pt x="1207" y="411"/>
                </a:cubicBezTo>
                <a:cubicBezTo>
                  <a:pt x="1218" y="423"/>
                  <a:pt x="1232" y="447"/>
                  <a:pt x="1236" y="455"/>
                </a:cubicBezTo>
                <a:cubicBezTo>
                  <a:pt x="1240" y="464"/>
                  <a:pt x="1244" y="476"/>
                  <a:pt x="1245" y="487"/>
                </a:cubicBezTo>
                <a:cubicBezTo>
                  <a:pt x="1245" y="497"/>
                  <a:pt x="1252" y="498"/>
                  <a:pt x="1262" y="497"/>
                </a:cubicBezTo>
                <a:cubicBezTo>
                  <a:pt x="1272" y="497"/>
                  <a:pt x="1308" y="478"/>
                  <a:pt x="1320" y="472"/>
                </a:cubicBezTo>
                <a:cubicBezTo>
                  <a:pt x="1333" y="466"/>
                  <a:pt x="1348" y="449"/>
                  <a:pt x="1354" y="432"/>
                </a:cubicBezTo>
                <a:cubicBezTo>
                  <a:pt x="1360" y="415"/>
                  <a:pt x="1341" y="417"/>
                  <a:pt x="1333" y="409"/>
                </a:cubicBezTo>
                <a:cubicBezTo>
                  <a:pt x="1325" y="401"/>
                  <a:pt x="1325" y="409"/>
                  <a:pt x="1314" y="412"/>
                </a:cubicBezTo>
                <a:cubicBezTo>
                  <a:pt x="1304" y="414"/>
                  <a:pt x="1296" y="401"/>
                  <a:pt x="1280" y="386"/>
                </a:cubicBezTo>
                <a:cubicBezTo>
                  <a:pt x="1264" y="370"/>
                  <a:pt x="1274" y="375"/>
                  <a:pt x="1277" y="372"/>
                </a:cubicBezTo>
                <a:cubicBezTo>
                  <a:pt x="1281" y="369"/>
                  <a:pt x="1297" y="380"/>
                  <a:pt x="1306" y="391"/>
                </a:cubicBezTo>
                <a:cubicBezTo>
                  <a:pt x="1315" y="401"/>
                  <a:pt x="1317" y="397"/>
                  <a:pt x="1328" y="397"/>
                </a:cubicBezTo>
                <a:cubicBezTo>
                  <a:pt x="1339" y="397"/>
                  <a:pt x="1341" y="402"/>
                  <a:pt x="1356" y="407"/>
                </a:cubicBezTo>
                <a:cubicBezTo>
                  <a:pt x="1370" y="411"/>
                  <a:pt x="1378" y="405"/>
                  <a:pt x="1390" y="406"/>
                </a:cubicBezTo>
                <a:cubicBezTo>
                  <a:pt x="1402" y="407"/>
                  <a:pt x="1400" y="413"/>
                  <a:pt x="1409" y="427"/>
                </a:cubicBezTo>
                <a:cubicBezTo>
                  <a:pt x="1417" y="440"/>
                  <a:pt x="1414" y="436"/>
                  <a:pt x="1432" y="438"/>
                </a:cubicBezTo>
                <a:cubicBezTo>
                  <a:pt x="1451" y="439"/>
                  <a:pt x="1437" y="438"/>
                  <a:pt x="1437" y="449"/>
                </a:cubicBezTo>
                <a:cubicBezTo>
                  <a:pt x="1437" y="461"/>
                  <a:pt x="1439" y="465"/>
                  <a:pt x="1450" y="480"/>
                </a:cubicBezTo>
                <a:cubicBezTo>
                  <a:pt x="1461" y="494"/>
                  <a:pt x="1465" y="521"/>
                  <a:pt x="1468" y="535"/>
                </a:cubicBezTo>
                <a:cubicBezTo>
                  <a:pt x="1472" y="548"/>
                  <a:pt x="1479" y="535"/>
                  <a:pt x="1490" y="535"/>
                </a:cubicBezTo>
                <a:cubicBezTo>
                  <a:pt x="1500" y="535"/>
                  <a:pt x="1490" y="544"/>
                  <a:pt x="1499" y="557"/>
                </a:cubicBezTo>
                <a:cubicBezTo>
                  <a:pt x="1507" y="571"/>
                  <a:pt x="1513" y="553"/>
                  <a:pt x="1513" y="548"/>
                </a:cubicBezTo>
                <a:cubicBezTo>
                  <a:pt x="1513" y="543"/>
                  <a:pt x="1508" y="530"/>
                  <a:pt x="1503" y="526"/>
                </a:cubicBezTo>
                <a:cubicBezTo>
                  <a:pt x="1498" y="522"/>
                  <a:pt x="1491" y="523"/>
                  <a:pt x="1497" y="516"/>
                </a:cubicBezTo>
                <a:cubicBezTo>
                  <a:pt x="1503" y="509"/>
                  <a:pt x="1498" y="503"/>
                  <a:pt x="1498" y="493"/>
                </a:cubicBezTo>
                <a:cubicBezTo>
                  <a:pt x="1498" y="484"/>
                  <a:pt x="1499" y="477"/>
                  <a:pt x="1503" y="473"/>
                </a:cubicBezTo>
                <a:cubicBezTo>
                  <a:pt x="1507" y="469"/>
                  <a:pt x="1522" y="454"/>
                  <a:pt x="1532" y="443"/>
                </a:cubicBezTo>
                <a:cubicBezTo>
                  <a:pt x="1541" y="432"/>
                  <a:pt x="1548" y="430"/>
                  <a:pt x="1561" y="431"/>
                </a:cubicBezTo>
                <a:cubicBezTo>
                  <a:pt x="1574" y="432"/>
                  <a:pt x="1564" y="433"/>
                  <a:pt x="1571" y="444"/>
                </a:cubicBezTo>
                <a:cubicBezTo>
                  <a:pt x="1579" y="454"/>
                  <a:pt x="1580" y="468"/>
                  <a:pt x="1589" y="478"/>
                </a:cubicBezTo>
                <a:cubicBezTo>
                  <a:pt x="1597" y="488"/>
                  <a:pt x="1598" y="476"/>
                  <a:pt x="1605" y="473"/>
                </a:cubicBezTo>
                <a:cubicBezTo>
                  <a:pt x="1612" y="470"/>
                  <a:pt x="1607" y="483"/>
                  <a:pt x="1612" y="493"/>
                </a:cubicBezTo>
                <a:cubicBezTo>
                  <a:pt x="1617" y="503"/>
                  <a:pt x="1614" y="517"/>
                  <a:pt x="1614" y="526"/>
                </a:cubicBezTo>
                <a:cubicBezTo>
                  <a:pt x="1614" y="535"/>
                  <a:pt x="1625" y="545"/>
                  <a:pt x="1632" y="553"/>
                </a:cubicBezTo>
                <a:cubicBezTo>
                  <a:pt x="1639" y="561"/>
                  <a:pt x="1636" y="566"/>
                  <a:pt x="1632" y="569"/>
                </a:cubicBezTo>
                <a:cubicBezTo>
                  <a:pt x="1628" y="572"/>
                  <a:pt x="1619" y="561"/>
                  <a:pt x="1612" y="554"/>
                </a:cubicBezTo>
                <a:cubicBezTo>
                  <a:pt x="1606" y="547"/>
                  <a:pt x="1596" y="551"/>
                  <a:pt x="1602" y="559"/>
                </a:cubicBezTo>
                <a:cubicBezTo>
                  <a:pt x="1609" y="566"/>
                  <a:pt x="1613" y="580"/>
                  <a:pt x="1621" y="594"/>
                </a:cubicBezTo>
                <a:cubicBezTo>
                  <a:pt x="1628" y="609"/>
                  <a:pt x="1644" y="625"/>
                  <a:pt x="1655" y="641"/>
                </a:cubicBezTo>
                <a:cubicBezTo>
                  <a:pt x="1666" y="656"/>
                  <a:pt x="1702" y="662"/>
                  <a:pt x="1715" y="662"/>
                </a:cubicBezTo>
                <a:cubicBezTo>
                  <a:pt x="1729" y="662"/>
                  <a:pt x="1756" y="674"/>
                  <a:pt x="1769" y="676"/>
                </a:cubicBezTo>
                <a:close/>
                <a:moveTo>
                  <a:pt x="1185" y="349"/>
                </a:moveTo>
                <a:cubicBezTo>
                  <a:pt x="1180" y="359"/>
                  <a:pt x="1177" y="366"/>
                  <a:pt x="1170" y="364"/>
                </a:cubicBezTo>
                <a:cubicBezTo>
                  <a:pt x="1162" y="361"/>
                  <a:pt x="1137" y="362"/>
                  <a:pt x="1124" y="358"/>
                </a:cubicBezTo>
                <a:cubicBezTo>
                  <a:pt x="1112" y="354"/>
                  <a:pt x="1093" y="346"/>
                  <a:pt x="1090" y="355"/>
                </a:cubicBezTo>
                <a:cubicBezTo>
                  <a:pt x="1086" y="364"/>
                  <a:pt x="1098" y="372"/>
                  <a:pt x="1077" y="364"/>
                </a:cubicBezTo>
                <a:cubicBezTo>
                  <a:pt x="1056" y="357"/>
                  <a:pt x="1033" y="348"/>
                  <a:pt x="1031" y="341"/>
                </a:cubicBezTo>
                <a:cubicBezTo>
                  <a:pt x="1028" y="334"/>
                  <a:pt x="1039" y="316"/>
                  <a:pt x="1024" y="316"/>
                </a:cubicBezTo>
                <a:cubicBezTo>
                  <a:pt x="1009" y="316"/>
                  <a:pt x="988" y="315"/>
                  <a:pt x="981" y="320"/>
                </a:cubicBezTo>
                <a:cubicBezTo>
                  <a:pt x="974" y="325"/>
                  <a:pt x="948" y="334"/>
                  <a:pt x="940" y="332"/>
                </a:cubicBezTo>
                <a:cubicBezTo>
                  <a:pt x="932" y="329"/>
                  <a:pt x="920" y="327"/>
                  <a:pt x="934" y="321"/>
                </a:cubicBezTo>
                <a:cubicBezTo>
                  <a:pt x="947" y="315"/>
                  <a:pt x="963" y="318"/>
                  <a:pt x="965" y="310"/>
                </a:cubicBezTo>
                <a:cubicBezTo>
                  <a:pt x="967" y="301"/>
                  <a:pt x="953" y="300"/>
                  <a:pt x="967" y="292"/>
                </a:cubicBezTo>
                <a:cubicBezTo>
                  <a:pt x="980" y="284"/>
                  <a:pt x="975" y="278"/>
                  <a:pt x="984" y="274"/>
                </a:cubicBezTo>
                <a:cubicBezTo>
                  <a:pt x="994" y="269"/>
                  <a:pt x="1006" y="270"/>
                  <a:pt x="1013" y="268"/>
                </a:cubicBezTo>
                <a:cubicBezTo>
                  <a:pt x="1020" y="265"/>
                  <a:pt x="1011" y="263"/>
                  <a:pt x="1024" y="270"/>
                </a:cubicBezTo>
                <a:cubicBezTo>
                  <a:pt x="1037" y="278"/>
                  <a:pt x="1046" y="292"/>
                  <a:pt x="1053" y="293"/>
                </a:cubicBezTo>
                <a:cubicBezTo>
                  <a:pt x="1059" y="294"/>
                  <a:pt x="1064" y="299"/>
                  <a:pt x="1059" y="302"/>
                </a:cubicBezTo>
                <a:cubicBezTo>
                  <a:pt x="1055" y="306"/>
                  <a:pt x="1048" y="308"/>
                  <a:pt x="1046" y="308"/>
                </a:cubicBezTo>
                <a:cubicBezTo>
                  <a:pt x="1043" y="308"/>
                  <a:pt x="1042" y="315"/>
                  <a:pt x="1044" y="316"/>
                </a:cubicBezTo>
                <a:cubicBezTo>
                  <a:pt x="1047" y="316"/>
                  <a:pt x="1053" y="327"/>
                  <a:pt x="1057" y="324"/>
                </a:cubicBezTo>
                <a:cubicBezTo>
                  <a:pt x="1061" y="321"/>
                  <a:pt x="1057" y="316"/>
                  <a:pt x="1064" y="313"/>
                </a:cubicBezTo>
                <a:cubicBezTo>
                  <a:pt x="1072" y="311"/>
                  <a:pt x="1080" y="307"/>
                  <a:pt x="1076" y="302"/>
                </a:cubicBezTo>
                <a:cubicBezTo>
                  <a:pt x="1073" y="297"/>
                  <a:pt x="1069" y="291"/>
                  <a:pt x="1076" y="295"/>
                </a:cubicBezTo>
                <a:cubicBezTo>
                  <a:pt x="1083" y="298"/>
                  <a:pt x="1089" y="296"/>
                  <a:pt x="1081" y="289"/>
                </a:cubicBezTo>
                <a:cubicBezTo>
                  <a:pt x="1074" y="281"/>
                  <a:pt x="1071" y="281"/>
                  <a:pt x="1062" y="274"/>
                </a:cubicBezTo>
                <a:cubicBezTo>
                  <a:pt x="1053" y="268"/>
                  <a:pt x="1043" y="264"/>
                  <a:pt x="1043" y="259"/>
                </a:cubicBezTo>
                <a:cubicBezTo>
                  <a:pt x="1043" y="254"/>
                  <a:pt x="1037" y="245"/>
                  <a:pt x="1046" y="248"/>
                </a:cubicBezTo>
                <a:cubicBezTo>
                  <a:pt x="1055" y="252"/>
                  <a:pt x="1087" y="269"/>
                  <a:pt x="1087" y="276"/>
                </a:cubicBezTo>
                <a:cubicBezTo>
                  <a:pt x="1087" y="283"/>
                  <a:pt x="1096" y="295"/>
                  <a:pt x="1088" y="300"/>
                </a:cubicBezTo>
                <a:cubicBezTo>
                  <a:pt x="1080" y="306"/>
                  <a:pt x="1096" y="308"/>
                  <a:pt x="1099" y="311"/>
                </a:cubicBezTo>
                <a:cubicBezTo>
                  <a:pt x="1102" y="315"/>
                  <a:pt x="1101" y="324"/>
                  <a:pt x="1110" y="322"/>
                </a:cubicBezTo>
                <a:cubicBezTo>
                  <a:pt x="1119" y="321"/>
                  <a:pt x="1126" y="322"/>
                  <a:pt x="1121" y="312"/>
                </a:cubicBezTo>
                <a:cubicBezTo>
                  <a:pt x="1116" y="303"/>
                  <a:pt x="1107" y="299"/>
                  <a:pt x="1116" y="295"/>
                </a:cubicBezTo>
                <a:cubicBezTo>
                  <a:pt x="1124" y="292"/>
                  <a:pt x="1126" y="288"/>
                  <a:pt x="1128" y="302"/>
                </a:cubicBezTo>
                <a:cubicBezTo>
                  <a:pt x="1131" y="316"/>
                  <a:pt x="1128" y="322"/>
                  <a:pt x="1148" y="322"/>
                </a:cubicBezTo>
                <a:cubicBezTo>
                  <a:pt x="1168" y="323"/>
                  <a:pt x="1181" y="317"/>
                  <a:pt x="1184" y="323"/>
                </a:cubicBezTo>
                <a:cubicBezTo>
                  <a:pt x="1186" y="329"/>
                  <a:pt x="1190" y="339"/>
                  <a:pt x="1185" y="349"/>
                </a:cubicBezTo>
                <a:close/>
                <a:moveTo>
                  <a:pt x="1218" y="286"/>
                </a:moveTo>
                <a:cubicBezTo>
                  <a:pt x="1204" y="285"/>
                  <a:pt x="1181" y="281"/>
                  <a:pt x="1170" y="281"/>
                </a:cubicBezTo>
                <a:cubicBezTo>
                  <a:pt x="1160" y="281"/>
                  <a:pt x="1155" y="283"/>
                  <a:pt x="1155" y="283"/>
                </a:cubicBezTo>
                <a:cubicBezTo>
                  <a:pt x="1146" y="281"/>
                  <a:pt x="1124" y="287"/>
                  <a:pt x="1135" y="273"/>
                </a:cubicBezTo>
                <a:cubicBezTo>
                  <a:pt x="1146" y="258"/>
                  <a:pt x="1139" y="240"/>
                  <a:pt x="1153" y="245"/>
                </a:cubicBezTo>
                <a:cubicBezTo>
                  <a:pt x="1166" y="250"/>
                  <a:pt x="1167" y="269"/>
                  <a:pt x="1176" y="258"/>
                </a:cubicBezTo>
                <a:cubicBezTo>
                  <a:pt x="1184" y="246"/>
                  <a:pt x="1193" y="232"/>
                  <a:pt x="1196" y="242"/>
                </a:cubicBezTo>
                <a:cubicBezTo>
                  <a:pt x="1198" y="251"/>
                  <a:pt x="1184" y="258"/>
                  <a:pt x="1202" y="266"/>
                </a:cubicBezTo>
                <a:cubicBezTo>
                  <a:pt x="1219" y="274"/>
                  <a:pt x="1231" y="287"/>
                  <a:pt x="1218" y="286"/>
                </a:cubicBezTo>
                <a:close/>
                <a:moveTo>
                  <a:pt x="1298" y="317"/>
                </a:moveTo>
                <a:cubicBezTo>
                  <a:pt x="1286" y="317"/>
                  <a:pt x="1271" y="315"/>
                  <a:pt x="1271" y="308"/>
                </a:cubicBezTo>
                <a:cubicBezTo>
                  <a:pt x="1271" y="301"/>
                  <a:pt x="1271" y="292"/>
                  <a:pt x="1271" y="292"/>
                </a:cubicBezTo>
                <a:cubicBezTo>
                  <a:pt x="1264" y="276"/>
                  <a:pt x="1255" y="273"/>
                  <a:pt x="1255" y="262"/>
                </a:cubicBezTo>
                <a:cubicBezTo>
                  <a:pt x="1255" y="251"/>
                  <a:pt x="1262" y="242"/>
                  <a:pt x="1276" y="242"/>
                </a:cubicBezTo>
                <a:cubicBezTo>
                  <a:pt x="1289" y="242"/>
                  <a:pt x="1296" y="240"/>
                  <a:pt x="1286" y="252"/>
                </a:cubicBezTo>
                <a:cubicBezTo>
                  <a:pt x="1276" y="263"/>
                  <a:pt x="1266" y="264"/>
                  <a:pt x="1280" y="283"/>
                </a:cubicBezTo>
                <a:cubicBezTo>
                  <a:pt x="1293" y="301"/>
                  <a:pt x="1311" y="317"/>
                  <a:pt x="1298" y="317"/>
                </a:cubicBezTo>
                <a:close/>
                <a:moveTo>
                  <a:pt x="1756" y="431"/>
                </a:moveTo>
                <a:cubicBezTo>
                  <a:pt x="1762" y="433"/>
                  <a:pt x="1764" y="405"/>
                  <a:pt x="1752" y="409"/>
                </a:cubicBezTo>
                <a:cubicBezTo>
                  <a:pt x="1739" y="413"/>
                  <a:pt x="1748" y="429"/>
                  <a:pt x="1756" y="431"/>
                </a:cubicBezTo>
                <a:close/>
                <a:moveTo>
                  <a:pt x="1773" y="511"/>
                </a:moveTo>
                <a:cubicBezTo>
                  <a:pt x="1778" y="515"/>
                  <a:pt x="1779" y="522"/>
                  <a:pt x="1778" y="532"/>
                </a:cubicBezTo>
                <a:cubicBezTo>
                  <a:pt x="1777" y="543"/>
                  <a:pt x="1768" y="542"/>
                  <a:pt x="1784" y="548"/>
                </a:cubicBezTo>
                <a:cubicBezTo>
                  <a:pt x="1800" y="555"/>
                  <a:pt x="1819" y="566"/>
                  <a:pt x="1814" y="545"/>
                </a:cubicBezTo>
                <a:cubicBezTo>
                  <a:pt x="1809" y="525"/>
                  <a:pt x="1813" y="522"/>
                  <a:pt x="1796" y="506"/>
                </a:cubicBezTo>
                <a:cubicBezTo>
                  <a:pt x="1779" y="490"/>
                  <a:pt x="1778" y="500"/>
                  <a:pt x="1776" y="487"/>
                </a:cubicBezTo>
                <a:cubicBezTo>
                  <a:pt x="1774" y="474"/>
                  <a:pt x="1770" y="449"/>
                  <a:pt x="1763" y="458"/>
                </a:cubicBezTo>
                <a:cubicBezTo>
                  <a:pt x="1757" y="467"/>
                  <a:pt x="1753" y="470"/>
                  <a:pt x="1759" y="484"/>
                </a:cubicBezTo>
                <a:cubicBezTo>
                  <a:pt x="1766" y="498"/>
                  <a:pt x="1767" y="508"/>
                  <a:pt x="1773" y="511"/>
                </a:cubicBezTo>
                <a:close/>
                <a:moveTo>
                  <a:pt x="1737" y="545"/>
                </a:moveTo>
                <a:cubicBezTo>
                  <a:pt x="1731" y="552"/>
                  <a:pt x="1720" y="568"/>
                  <a:pt x="1712" y="574"/>
                </a:cubicBezTo>
                <a:cubicBezTo>
                  <a:pt x="1704" y="580"/>
                  <a:pt x="1691" y="572"/>
                  <a:pt x="1692" y="585"/>
                </a:cubicBezTo>
                <a:cubicBezTo>
                  <a:pt x="1693" y="598"/>
                  <a:pt x="1694" y="604"/>
                  <a:pt x="1695" y="614"/>
                </a:cubicBezTo>
                <a:cubicBezTo>
                  <a:pt x="1696" y="623"/>
                  <a:pt x="1698" y="629"/>
                  <a:pt x="1712" y="629"/>
                </a:cubicBezTo>
                <a:cubicBezTo>
                  <a:pt x="1726" y="629"/>
                  <a:pt x="1733" y="633"/>
                  <a:pt x="1738" y="632"/>
                </a:cubicBezTo>
                <a:cubicBezTo>
                  <a:pt x="1742" y="630"/>
                  <a:pt x="1741" y="621"/>
                  <a:pt x="1747" y="610"/>
                </a:cubicBezTo>
                <a:cubicBezTo>
                  <a:pt x="1753" y="598"/>
                  <a:pt x="1762" y="601"/>
                  <a:pt x="1758" y="593"/>
                </a:cubicBezTo>
                <a:cubicBezTo>
                  <a:pt x="1755" y="584"/>
                  <a:pt x="1755" y="586"/>
                  <a:pt x="1755" y="578"/>
                </a:cubicBezTo>
                <a:cubicBezTo>
                  <a:pt x="1755" y="569"/>
                  <a:pt x="1759" y="575"/>
                  <a:pt x="1757" y="561"/>
                </a:cubicBezTo>
                <a:cubicBezTo>
                  <a:pt x="1754" y="546"/>
                  <a:pt x="1743" y="536"/>
                  <a:pt x="1737" y="545"/>
                </a:cubicBezTo>
                <a:close/>
                <a:moveTo>
                  <a:pt x="1936" y="632"/>
                </a:moveTo>
                <a:cubicBezTo>
                  <a:pt x="1924" y="619"/>
                  <a:pt x="1903" y="610"/>
                  <a:pt x="1895" y="611"/>
                </a:cubicBezTo>
                <a:cubicBezTo>
                  <a:pt x="1886" y="612"/>
                  <a:pt x="1879" y="625"/>
                  <a:pt x="1874" y="620"/>
                </a:cubicBezTo>
                <a:cubicBezTo>
                  <a:pt x="1869" y="615"/>
                  <a:pt x="1855" y="593"/>
                  <a:pt x="1847" y="599"/>
                </a:cubicBezTo>
                <a:cubicBezTo>
                  <a:pt x="1840" y="606"/>
                  <a:pt x="1848" y="614"/>
                  <a:pt x="1839" y="614"/>
                </a:cubicBezTo>
                <a:cubicBezTo>
                  <a:pt x="1829" y="614"/>
                  <a:pt x="1827" y="625"/>
                  <a:pt x="1825" y="610"/>
                </a:cubicBezTo>
                <a:cubicBezTo>
                  <a:pt x="1823" y="595"/>
                  <a:pt x="1815" y="587"/>
                  <a:pt x="1813" y="598"/>
                </a:cubicBezTo>
                <a:cubicBezTo>
                  <a:pt x="1811" y="610"/>
                  <a:pt x="1810" y="617"/>
                  <a:pt x="1806" y="609"/>
                </a:cubicBezTo>
                <a:cubicBezTo>
                  <a:pt x="1801" y="600"/>
                  <a:pt x="1798" y="606"/>
                  <a:pt x="1798" y="597"/>
                </a:cubicBezTo>
                <a:cubicBezTo>
                  <a:pt x="1798" y="589"/>
                  <a:pt x="1779" y="580"/>
                  <a:pt x="1772" y="589"/>
                </a:cubicBezTo>
                <a:cubicBezTo>
                  <a:pt x="1767" y="595"/>
                  <a:pt x="1765" y="596"/>
                  <a:pt x="1763" y="609"/>
                </a:cubicBezTo>
                <a:cubicBezTo>
                  <a:pt x="1761" y="622"/>
                  <a:pt x="1757" y="643"/>
                  <a:pt x="1767" y="637"/>
                </a:cubicBezTo>
                <a:cubicBezTo>
                  <a:pt x="1777" y="632"/>
                  <a:pt x="1779" y="636"/>
                  <a:pt x="1784" y="630"/>
                </a:cubicBezTo>
                <a:cubicBezTo>
                  <a:pt x="1789" y="623"/>
                  <a:pt x="1794" y="619"/>
                  <a:pt x="1803" y="623"/>
                </a:cubicBezTo>
                <a:cubicBezTo>
                  <a:pt x="1811" y="627"/>
                  <a:pt x="1808" y="627"/>
                  <a:pt x="1823" y="625"/>
                </a:cubicBezTo>
                <a:cubicBezTo>
                  <a:pt x="1838" y="623"/>
                  <a:pt x="1845" y="623"/>
                  <a:pt x="1856" y="630"/>
                </a:cubicBezTo>
                <a:cubicBezTo>
                  <a:pt x="1866" y="636"/>
                  <a:pt x="1887" y="632"/>
                  <a:pt x="1887" y="639"/>
                </a:cubicBezTo>
                <a:cubicBezTo>
                  <a:pt x="1887" y="646"/>
                  <a:pt x="1865" y="650"/>
                  <a:pt x="1887" y="657"/>
                </a:cubicBezTo>
                <a:cubicBezTo>
                  <a:pt x="1909" y="664"/>
                  <a:pt x="1914" y="679"/>
                  <a:pt x="1920" y="671"/>
                </a:cubicBezTo>
                <a:cubicBezTo>
                  <a:pt x="1927" y="664"/>
                  <a:pt x="1936" y="653"/>
                  <a:pt x="1943" y="661"/>
                </a:cubicBezTo>
                <a:cubicBezTo>
                  <a:pt x="1949" y="668"/>
                  <a:pt x="1975" y="689"/>
                  <a:pt x="1970" y="678"/>
                </a:cubicBezTo>
                <a:cubicBezTo>
                  <a:pt x="1966" y="667"/>
                  <a:pt x="1967" y="656"/>
                  <a:pt x="1982" y="644"/>
                </a:cubicBezTo>
                <a:cubicBezTo>
                  <a:pt x="1997" y="632"/>
                  <a:pt x="1993" y="626"/>
                  <a:pt x="1986" y="626"/>
                </a:cubicBezTo>
                <a:cubicBezTo>
                  <a:pt x="1980" y="626"/>
                  <a:pt x="1980" y="634"/>
                  <a:pt x="1965" y="636"/>
                </a:cubicBezTo>
                <a:cubicBezTo>
                  <a:pt x="1949" y="638"/>
                  <a:pt x="1949" y="646"/>
                  <a:pt x="1936" y="632"/>
                </a:cubicBezTo>
                <a:close/>
                <a:moveTo>
                  <a:pt x="1943" y="755"/>
                </a:moveTo>
                <a:cubicBezTo>
                  <a:pt x="1934" y="733"/>
                  <a:pt x="1934" y="716"/>
                  <a:pt x="1930" y="706"/>
                </a:cubicBezTo>
                <a:cubicBezTo>
                  <a:pt x="1925" y="697"/>
                  <a:pt x="1929" y="685"/>
                  <a:pt x="1914" y="685"/>
                </a:cubicBezTo>
                <a:cubicBezTo>
                  <a:pt x="1909" y="685"/>
                  <a:pt x="1909" y="689"/>
                  <a:pt x="1904" y="702"/>
                </a:cubicBezTo>
                <a:cubicBezTo>
                  <a:pt x="1899" y="714"/>
                  <a:pt x="1905" y="737"/>
                  <a:pt x="1893" y="734"/>
                </a:cubicBezTo>
                <a:cubicBezTo>
                  <a:pt x="1880" y="731"/>
                  <a:pt x="1875" y="725"/>
                  <a:pt x="1872" y="713"/>
                </a:cubicBezTo>
                <a:cubicBezTo>
                  <a:pt x="1869" y="701"/>
                  <a:pt x="1876" y="689"/>
                  <a:pt x="1866" y="689"/>
                </a:cubicBezTo>
                <a:cubicBezTo>
                  <a:pt x="1857" y="689"/>
                  <a:pt x="1830" y="683"/>
                  <a:pt x="1824" y="693"/>
                </a:cubicBezTo>
                <a:cubicBezTo>
                  <a:pt x="1817" y="703"/>
                  <a:pt x="1826" y="707"/>
                  <a:pt x="1811" y="707"/>
                </a:cubicBezTo>
                <a:cubicBezTo>
                  <a:pt x="1797" y="707"/>
                  <a:pt x="1792" y="707"/>
                  <a:pt x="1784" y="717"/>
                </a:cubicBezTo>
                <a:cubicBezTo>
                  <a:pt x="1776" y="726"/>
                  <a:pt x="1766" y="753"/>
                  <a:pt x="1725" y="755"/>
                </a:cubicBezTo>
                <a:cubicBezTo>
                  <a:pt x="1685" y="756"/>
                  <a:pt x="1705" y="778"/>
                  <a:pt x="1705" y="802"/>
                </a:cubicBezTo>
                <a:cubicBezTo>
                  <a:pt x="1705" y="825"/>
                  <a:pt x="1684" y="840"/>
                  <a:pt x="1693" y="848"/>
                </a:cubicBezTo>
                <a:cubicBezTo>
                  <a:pt x="1703" y="857"/>
                  <a:pt x="1690" y="868"/>
                  <a:pt x="1710" y="861"/>
                </a:cubicBezTo>
                <a:cubicBezTo>
                  <a:pt x="1730" y="855"/>
                  <a:pt x="1748" y="853"/>
                  <a:pt x="1779" y="848"/>
                </a:cubicBezTo>
                <a:cubicBezTo>
                  <a:pt x="1810" y="843"/>
                  <a:pt x="1825" y="842"/>
                  <a:pt x="1826" y="857"/>
                </a:cubicBezTo>
                <a:cubicBezTo>
                  <a:pt x="1827" y="872"/>
                  <a:pt x="1822" y="861"/>
                  <a:pt x="1834" y="864"/>
                </a:cubicBezTo>
                <a:cubicBezTo>
                  <a:pt x="1846" y="867"/>
                  <a:pt x="1833" y="887"/>
                  <a:pt x="1847" y="889"/>
                </a:cubicBezTo>
                <a:cubicBezTo>
                  <a:pt x="1862" y="891"/>
                  <a:pt x="1853" y="901"/>
                  <a:pt x="1865" y="901"/>
                </a:cubicBezTo>
                <a:cubicBezTo>
                  <a:pt x="1878" y="901"/>
                  <a:pt x="1882" y="914"/>
                  <a:pt x="1872" y="914"/>
                </a:cubicBezTo>
                <a:cubicBezTo>
                  <a:pt x="1862" y="914"/>
                  <a:pt x="1846" y="936"/>
                  <a:pt x="1862" y="929"/>
                </a:cubicBezTo>
                <a:cubicBezTo>
                  <a:pt x="1877" y="921"/>
                  <a:pt x="1892" y="919"/>
                  <a:pt x="1892" y="908"/>
                </a:cubicBezTo>
                <a:cubicBezTo>
                  <a:pt x="1892" y="896"/>
                  <a:pt x="1890" y="895"/>
                  <a:pt x="1908" y="881"/>
                </a:cubicBezTo>
                <a:cubicBezTo>
                  <a:pt x="1926" y="867"/>
                  <a:pt x="1967" y="833"/>
                  <a:pt x="1965" y="806"/>
                </a:cubicBezTo>
                <a:cubicBezTo>
                  <a:pt x="1962" y="778"/>
                  <a:pt x="1951" y="776"/>
                  <a:pt x="1943" y="755"/>
                </a:cubicBezTo>
                <a:close/>
                <a:moveTo>
                  <a:pt x="2067" y="868"/>
                </a:moveTo>
                <a:cubicBezTo>
                  <a:pt x="2059" y="864"/>
                  <a:pt x="2059" y="871"/>
                  <a:pt x="2054" y="885"/>
                </a:cubicBezTo>
                <a:cubicBezTo>
                  <a:pt x="2050" y="899"/>
                  <a:pt x="2026" y="905"/>
                  <a:pt x="2022" y="908"/>
                </a:cubicBezTo>
                <a:cubicBezTo>
                  <a:pt x="2019" y="911"/>
                  <a:pt x="2011" y="919"/>
                  <a:pt x="2011" y="919"/>
                </a:cubicBezTo>
                <a:cubicBezTo>
                  <a:pt x="1993" y="930"/>
                  <a:pt x="1958" y="942"/>
                  <a:pt x="1967" y="951"/>
                </a:cubicBezTo>
                <a:cubicBezTo>
                  <a:pt x="1975" y="961"/>
                  <a:pt x="1981" y="955"/>
                  <a:pt x="2002" y="945"/>
                </a:cubicBezTo>
                <a:cubicBezTo>
                  <a:pt x="2022" y="934"/>
                  <a:pt x="2028" y="921"/>
                  <a:pt x="2039" y="913"/>
                </a:cubicBezTo>
                <a:cubicBezTo>
                  <a:pt x="2051" y="906"/>
                  <a:pt x="2057" y="907"/>
                  <a:pt x="2066" y="897"/>
                </a:cubicBezTo>
                <a:cubicBezTo>
                  <a:pt x="2074" y="888"/>
                  <a:pt x="2074" y="872"/>
                  <a:pt x="2067" y="868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  <a:alpha val="17000"/>
                </a:schemeClr>
              </a:gs>
              <a:gs pos="100000">
                <a:srgbClr val="92D050">
                  <a:alpha val="1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1459322" y="5878066"/>
            <a:ext cx="2024435" cy="454092"/>
            <a:chOff x="918399" y="5878066"/>
            <a:chExt cx="2024435" cy="454092"/>
          </a:xfrm>
        </p:grpSpPr>
        <p:sp>
          <p:nvSpPr>
            <p:cNvPr id="38" name="Freeform 35"/>
            <p:cNvSpPr>
              <a:spLocks noEditPoints="1"/>
            </p:cNvSpPr>
            <p:nvPr/>
          </p:nvSpPr>
          <p:spPr bwMode="auto">
            <a:xfrm>
              <a:off x="1059259" y="5953724"/>
              <a:ext cx="172373" cy="302776"/>
            </a:xfrm>
            <a:custGeom>
              <a:avLst/>
              <a:gdLst>
                <a:gd name="T0" fmla="*/ 80 w 94"/>
                <a:gd name="T1" fmla="*/ 14 h 168"/>
                <a:gd name="T2" fmla="*/ 60 w 94"/>
                <a:gd name="T3" fmla="*/ 2 h 168"/>
                <a:gd name="T4" fmla="*/ 47 w 94"/>
                <a:gd name="T5" fmla="*/ 0 h 168"/>
                <a:gd name="T6" fmla="*/ 14 w 94"/>
                <a:gd name="T7" fmla="*/ 14 h 168"/>
                <a:gd name="T8" fmla="*/ 0 w 94"/>
                <a:gd name="T9" fmla="*/ 47 h 168"/>
                <a:gd name="T10" fmla="*/ 0 w 94"/>
                <a:gd name="T11" fmla="*/ 52 h 168"/>
                <a:gd name="T12" fmla="*/ 6 w 94"/>
                <a:gd name="T13" fmla="*/ 70 h 168"/>
                <a:gd name="T14" fmla="*/ 23 w 94"/>
                <a:gd name="T15" fmla="*/ 122 h 168"/>
                <a:gd name="T16" fmla="*/ 24 w 94"/>
                <a:gd name="T17" fmla="*/ 128 h 168"/>
                <a:gd name="T18" fmla="*/ 30 w 94"/>
                <a:gd name="T19" fmla="*/ 134 h 168"/>
                <a:gd name="T20" fmla="*/ 64 w 94"/>
                <a:gd name="T21" fmla="*/ 134 h 168"/>
                <a:gd name="T22" fmla="*/ 70 w 94"/>
                <a:gd name="T23" fmla="*/ 128 h 168"/>
                <a:gd name="T24" fmla="*/ 71 w 94"/>
                <a:gd name="T25" fmla="*/ 122 h 168"/>
                <a:gd name="T26" fmla="*/ 88 w 94"/>
                <a:gd name="T27" fmla="*/ 70 h 168"/>
                <a:gd name="T28" fmla="*/ 94 w 94"/>
                <a:gd name="T29" fmla="*/ 52 h 168"/>
                <a:gd name="T30" fmla="*/ 94 w 94"/>
                <a:gd name="T31" fmla="*/ 47 h 168"/>
                <a:gd name="T32" fmla="*/ 80 w 94"/>
                <a:gd name="T33" fmla="*/ 14 h 168"/>
                <a:gd name="T34" fmla="*/ 82 w 94"/>
                <a:gd name="T35" fmla="*/ 51 h 168"/>
                <a:gd name="T36" fmla="*/ 78 w 94"/>
                <a:gd name="T37" fmla="*/ 64 h 168"/>
                <a:gd name="T38" fmla="*/ 59 w 94"/>
                <a:gd name="T39" fmla="*/ 121 h 168"/>
                <a:gd name="T40" fmla="*/ 59 w 94"/>
                <a:gd name="T41" fmla="*/ 122 h 168"/>
                <a:gd name="T42" fmla="*/ 53 w 94"/>
                <a:gd name="T43" fmla="*/ 122 h 168"/>
                <a:gd name="T44" fmla="*/ 53 w 94"/>
                <a:gd name="T45" fmla="*/ 100 h 168"/>
                <a:gd name="T46" fmla="*/ 41 w 94"/>
                <a:gd name="T47" fmla="*/ 100 h 168"/>
                <a:gd name="T48" fmla="*/ 41 w 94"/>
                <a:gd name="T49" fmla="*/ 122 h 168"/>
                <a:gd name="T50" fmla="*/ 35 w 94"/>
                <a:gd name="T51" fmla="*/ 122 h 168"/>
                <a:gd name="T52" fmla="*/ 35 w 94"/>
                <a:gd name="T53" fmla="*/ 121 h 168"/>
                <a:gd name="T54" fmla="*/ 17 w 94"/>
                <a:gd name="T55" fmla="*/ 67 h 168"/>
                <a:gd name="T56" fmla="*/ 17 w 94"/>
                <a:gd name="T57" fmla="*/ 66 h 168"/>
                <a:gd name="T58" fmla="*/ 16 w 94"/>
                <a:gd name="T59" fmla="*/ 64 h 168"/>
                <a:gd name="T60" fmla="*/ 12 w 94"/>
                <a:gd name="T61" fmla="*/ 51 h 168"/>
                <a:gd name="T62" fmla="*/ 12 w 94"/>
                <a:gd name="T63" fmla="*/ 47 h 168"/>
                <a:gd name="T64" fmla="*/ 22 w 94"/>
                <a:gd name="T65" fmla="*/ 23 h 168"/>
                <a:gd name="T66" fmla="*/ 47 w 94"/>
                <a:gd name="T67" fmla="*/ 12 h 168"/>
                <a:gd name="T68" fmla="*/ 57 w 94"/>
                <a:gd name="T69" fmla="*/ 14 h 168"/>
                <a:gd name="T70" fmla="*/ 72 w 94"/>
                <a:gd name="T71" fmla="*/ 23 h 168"/>
                <a:gd name="T72" fmla="*/ 82 w 94"/>
                <a:gd name="T73" fmla="*/ 47 h 168"/>
                <a:gd name="T74" fmla="*/ 82 w 94"/>
                <a:gd name="T75" fmla="*/ 51 h 168"/>
                <a:gd name="T76" fmla="*/ 28 w 94"/>
                <a:gd name="T77" fmla="*/ 154 h 168"/>
                <a:gd name="T78" fmla="*/ 66 w 94"/>
                <a:gd name="T79" fmla="*/ 154 h 168"/>
                <a:gd name="T80" fmla="*/ 66 w 94"/>
                <a:gd name="T81" fmla="*/ 142 h 168"/>
                <a:gd name="T82" fmla="*/ 28 w 94"/>
                <a:gd name="T83" fmla="*/ 142 h 168"/>
                <a:gd name="T84" fmla="*/ 28 w 94"/>
                <a:gd name="T85" fmla="*/ 154 h 168"/>
                <a:gd name="T86" fmla="*/ 36 w 94"/>
                <a:gd name="T87" fmla="*/ 168 h 168"/>
                <a:gd name="T88" fmla="*/ 58 w 94"/>
                <a:gd name="T89" fmla="*/ 168 h 168"/>
                <a:gd name="T90" fmla="*/ 58 w 94"/>
                <a:gd name="T91" fmla="*/ 161 h 168"/>
                <a:gd name="T92" fmla="*/ 36 w 94"/>
                <a:gd name="T93" fmla="*/ 161 h 168"/>
                <a:gd name="T94" fmla="*/ 36 w 94"/>
                <a:gd name="T95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4" h="168">
                  <a:moveTo>
                    <a:pt x="80" y="14"/>
                  </a:moveTo>
                  <a:cubicBezTo>
                    <a:pt x="75" y="9"/>
                    <a:pt x="68" y="4"/>
                    <a:pt x="60" y="2"/>
                  </a:cubicBezTo>
                  <a:cubicBezTo>
                    <a:pt x="56" y="1"/>
                    <a:pt x="52" y="0"/>
                    <a:pt x="47" y="0"/>
                  </a:cubicBezTo>
                  <a:cubicBezTo>
                    <a:pt x="34" y="0"/>
                    <a:pt x="23" y="5"/>
                    <a:pt x="14" y="14"/>
                  </a:cubicBezTo>
                  <a:cubicBezTo>
                    <a:pt x="5" y="23"/>
                    <a:pt x="0" y="35"/>
                    <a:pt x="0" y="47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" y="58"/>
                    <a:pt x="3" y="64"/>
                    <a:pt x="6" y="70"/>
                  </a:cubicBezTo>
                  <a:cubicBezTo>
                    <a:pt x="6" y="70"/>
                    <a:pt x="23" y="102"/>
                    <a:pt x="23" y="122"/>
                  </a:cubicBezTo>
                  <a:cubicBezTo>
                    <a:pt x="24" y="128"/>
                    <a:pt x="24" y="128"/>
                    <a:pt x="24" y="128"/>
                  </a:cubicBezTo>
                  <a:cubicBezTo>
                    <a:pt x="25" y="132"/>
                    <a:pt x="27" y="134"/>
                    <a:pt x="30" y="134"/>
                  </a:cubicBezTo>
                  <a:cubicBezTo>
                    <a:pt x="64" y="134"/>
                    <a:pt x="64" y="134"/>
                    <a:pt x="64" y="134"/>
                  </a:cubicBezTo>
                  <a:cubicBezTo>
                    <a:pt x="67" y="134"/>
                    <a:pt x="69" y="132"/>
                    <a:pt x="70" y="128"/>
                  </a:cubicBezTo>
                  <a:cubicBezTo>
                    <a:pt x="71" y="122"/>
                    <a:pt x="71" y="122"/>
                    <a:pt x="71" y="122"/>
                  </a:cubicBezTo>
                  <a:cubicBezTo>
                    <a:pt x="71" y="102"/>
                    <a:pt x="88" y="70"/>
                    <a:pt x="88" y="70"/>
                  </a:cubicBezTo>
                  <a:cubicBezTo>
                    <a:pt x="91" y="64"/>
                    <a:pt x="93" y="58"/>
                    <a:pt x="94" y="52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5"/>
                    <a:pt x="89" y="23"/>
                    <a:pt x="80" y="14"/>
                  </a:cubicBezTo>
                  <a:close/>
                  <a:moveTo>
                    <a:pt x="82" y="51"/>
                  </a:moveTo>
                  <a:cubicBezTo>
                    <a:pt x="81" y="56"/>
                    <a:pt x="80" y="60"/>
                    <a:pt x="78" y="64"/>
                  </a:cubicBezTo>
                  <a:cubicBezTo>
                    <a:pt x="76" y="68"/>
                    <a:pt x="59" y="99"/>
                    <a:pt x="59" y="121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53" y="122"/>
                    <a:pt x="53" y="122"/>
                    <a:pt x="53" y="122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41" y="100"/>
                    <a:pt x="41" y="100"/>
                    <a:pt x="41" y="100"/>
                  </a:cubicBezTo>
                  <a:cubicBezTo>
                    <a:pt x="41" y="122"/>
                    <a:pt x="41" y="122"/>
                    <a:pt x="41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1"/>
                    <a:pt x="35" y="121"/>
                    <a:pt x="35" y="121"/>
                  </a:cubicBezTo>
                  <a:cubicBezTo>
                    <a:pt x="35" y="105"/>
                    <a:pt x="26" y="83"/>
                    <a:pt x="17" y="67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14" y="60"/>
                    <a:pt x="13" y="56"/>
                    <a:pt x="12" y="51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38"/>
                    <a:pt x="16" y="29"/>
                    <a:pt x="22" y="23"/>
                  </a:cubicBezTo>
                  <a:cubicBezTo>
                    <a:pt x="29" y="16"/>
                    <a:pt x="38" y="12"/>
                    <a:pt x="47" y="12"/>
                  </a:cubicBezTo>
                  <a:cubicBezTo>
                    <a:pt x="50" y="12"/>
                    <a:pt x="54" y="13"/>
                    <a:pt x="57" y="14"/>
                  </a:cubicBezTo>
                  <a:cubicBezTo>
                    <a:pt x="63" y="15"/>
                    <a:pt x="68" y="18"/>
                    <a:pt x="72" y="23"/>
                  </a:cubicBezTo>
                  <a:cubicBezTo>
                    <a:pt x="78" y="29"/>
                    <a:pt x="82" y="38"/>
                    <a:pt x="82" y="47"/>
                  </a:cubicBezTo>
                  <a:lnTo>
                    <a:pt x="82" y="51"/>
                  </a:lnTo>
                  <a:close/>
                  <a:moveTo>
                    <a:pt x="28" y="154"/>
                  </a:moveTo>
                  <a:cubicBezTo>
                    <a:pt x="66" y="154"/>
                    <a:pt x="66" y="154"/>
                    <a:pt x="66" y="154"/>
                  </a:cubicBezTo>
                  <a:cubicBezTo>
                    <a:pt x="66" y="142"/>
                    <a:pt x="66" y="142"/>
                    <a:pt x="66" y="142"/>
                  </a:cubicBezTo>
                  <a:cubicBezTo>
                    <a:pt x="28" y="142"/>
                    <a:pt x="28" y="142"/>
                    <a:pt x="28" y="142"/>
                  </a:cubicBezTo>
                  <a:lnTo>
                    <a:pt x="28" y="154"/>
                  </a:lnTo>
                  <a:close/>
                  <a:moveTo>
                    <a:pt x="36" y="168"/>
                  </a:moveTo>
                  <a:cubicBezTo>
                    <a:pt x="58" y="168"/>
                    <a:pt x="58" y="168"/>
                    <a:pt x="58" y="168"/>
                  </a:cubicBezTo>
                  <a:cubicBezTo>
                    <a:pt x="58" y="161"/>
                    <a:pt x="58" y="161"/>
                    <a:pt x="58" y="161"/>
                  </a:cubicBezTo>
                  <a:cubicBezTo>
                    <a:pt x="36" y="161"/>
                    <a:pt x="36" y="161"/>
                    <a:pt x="36" y="161"/>
                  </a:cubicBezTo>
                  <a:lnTo>
                    <a:pt x="36" y="168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>
              <a:off x="918399" y="5878066"/>
              <a:ext cx="454092" cy="454092"/>
            </a:xfrm>
            <a:prstGeom prst="ellipse">
              <a:avLst/>
            </a:prstGeom>
            <a:noFill/>
            <a:ln w="2540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Freeform 13"/>
            <p:cNvSpPr>
              <a:spLocks noEditPoints="1"/>
            </p:cNvSpPr>
            <p:nvPr/>
          </p:nvSpPr>
          <p:spPr bwMode="auto">
            <a:xfrm>
              <a:off x="1812387" y="5983414"/>
              <a:ext cx="236458" cy="243397"/>
            </a:xfrm>
            <a:custGeom>
              <a:avLst/>
              <a:gdLst>
                <a:gd name="T0" fmla="*/ 93 w 185"/>
                <a:gd name="T1" fmla="*/ 190 h 190"/>
                <a:gd name="T2" fmla="*/ 0 w 185"/>
                <a:gd name="T3" fmla="*/ 160 h 190"/>
                <a:gd name="T4" fmla="*/ 63 w 185"/>
                <a:gd name="T5" fmla="*/ 132 h 190"/>
                <a:gd name="T6" fmla="*/ 64 w 185"/>
                <a:gd name="T7" fmla="*/ 143 h 190"/>
                <a:gd name="T8" fmla="*/ 25 w 185"/>
                <a:gd name="T9" fmla="*/ 160 h 190"/>
                <a:gd name="T10" fmla="*/ 93 w 185"/>
                <a:gd name="T11" fmla="*/ 180 h 190"/>
                <a:gd name="T12" fmla="*/ 160 w 185"/>
                <a:gd name="T13" fmla="*/ 160 h 190"/>
                <a:gd name="T14" fmla="*/ 121 w 185"/>
                <a:gd name="T15" fmla="*/ 143 h 190"/>
                <a:gd name="T16" fmla="*/ 122 w 185"/>
                <a:gd name="T17" fmla="*/ 132 h 190"/>
                <a:gd name="T18" fmla="*/ 185 w 185"/>
                <a:gd name="T19" fmla="*/ 160 h 190"/>
                <a:gd name="T20" fmla="*/ 93 w 185"/>
                <a:gd name="T21" fmla="*/ 190 h 190"/>
                <a:gd name="T22" fmla="*/ 88 w 185"/>
                <a:gd name="T23" fmla="*/ 168 h 190"/>
                <a:gd name="T24" fmla="*/ 88 w 185"/>
                <a:gd name="T25" fmla="*/ 116 h 190"/>
                <a:gd name="T26" fmla="*/ 100 w 185"/>
                <a:gd name="T27" fmla="*/ 116 h 190"/>
                <a:gd name="T28" fmla="*/ 100 w 185"/>
                <a:gd name="T29" fmla="*/ 168 h 190"/>
                <a:gd name="T30" fmla="*/ 88 w 185"/>
                <a:gd name="T31" fmla="*/ 168 h 190"/>
                <a:gd name="T32" fmla="*/ 48 w 185"/>
                <a:gd name="T33" fmla="*/ 72 h 190"/>
                <a:gd name="T34" fmla="*/ 129 w 185"/>
                <a:gd name="T35" fmla="*/ 72 h 190"/>
                <a:gd name="T36" fmla="*/ 160 w 185"/>
                <a:gd name="T37" fmla="*/ 92 h 190"/>
                <a:gd name="T38" fmla="*/ 128 w 185"/>
                <a:gd name="T39" fmla="*/ 112 h 190"/>
                <a:gd name="T40" fmla="*/ 48 w 185"/>
                <a:gd name="T41" fmla="*/ 112 h 190"/>
                <a:gd name="T42" fmla="*/ 48 w 185"/>
                <a:gd name="T43" fmla="*/ 72 h 190"/>
                <a:gd name="T44" fmla="*/ 7 w 185"/>
                <a:gd name="T45" fmla="*/ 44 h 190"/>
                <a:gd name="T46" fmla="*/ 39 w 185"/>
                <a:gd name="T47" fmla="*/ 24 h 190"/>
                <a:gd name="T48" fmla="*/ 160 w 185"/>
                <a:gd name="T49" fmla="*/ 24 h 190"/>
                <a:gd name="T50" fmla="*/ 160 w 185"/>
                <a:gd name="T51" fmla="*/ 64 h 190"/>
                <a:gd name="T52" fmla="*/ 39 w 185"/>
                <a:gd name="T53" fmla="*/ 64 h 190"/>
                <a:gd name="T54" fmla="*/ 7 w 185"/>
                <a:gd name="T55" fmla="*/ 44 h 190"/>
                <a:gd name="T56" fmla="*/ 88 w 185"/>
                <a:gd name="T57" fmla="*/ 0 h 190"/>
                <a:gd name="T58" fmla="*/ 100 w 185"/>
                <a:gd name="T59" fmla="*/ 0 h 190"/>
                <a:gd name="T60" fmla="*/ 100 w 185"/>
                <a:gd name="T61" fmla="*/ 19 h 190"/>
                <a:gd name="T62" fmla="*/ 88 w 185"/>
                <a:gd name="T63" fmla="*/ 19 h 190"/>
                <a:gd name="T64" fmla="*/ 88 w 185"/>
                <a:gd name="T65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85" h="190">
                  <a:moveTo>
                    <a:pt x="93" y="190"/>
                  </a:moveTo>
                  <a:cubicBezTo>
                    <a:pt x="41" y="190"/>
                    <a:pt x="0" y="177"/>
                    <a:pt x="0" y="160"/>
                  </a:cubicBezTo>
                  <a:cubicBezTo>
                    <a:pt x="0" y="147"/>
                    <a:pt x="26" y="136"/>
                    <a:pt x="63" y="132"/>
                  </a:cubicBezTo>
                  <a:cubicBezTo>
                    <a:pt x="64" y="143"/>
                    <a:pt x="64" y="143"/>
                    <a:pt x="64" y="143"/>
                  </a:cubicBezTo>
                  <a:cubicBezTo>
                    <a:pt x="42" y="146"/>
                    <a:pt x="25" y="153"/>
                    <a:pt x="25" y="160"/>
                  </a:cubicBezTo>
                  <a:cubicBezTo>
                    <a:pt x="25" y="171"/>
                    <a:pt x="59" y="180"/>
                    <a:pt x="93" y="180"/>
                  </a:cubicBezTo>
                  <a:cubicBezTo>
                    <a:pt x="126" y="180"/>
                    <a:pt x="160" y="171"/>
                    <a:pt x="160" y="160"/>
                  </a:cubicBezTo>
                  <a:cubicBezTo>
                    <a:pt x="160" y="153"/>
                    <a:pt x="143" y="146"/>
                    <a:pt x="121" y="143"/>
                  </a:cubicBezTo>
                  <a:cubicBezTo>
                    <a:pt x="122" y="132"/>
                    <a:pt x="122" y="132"/>
                    <a:pt x="122" y="132"/>
                  </a:cubicBezTo>
                  <a:cubicBezTo>
                    <a:pt x="159" y="136"/>
                    <a:pt x="185" y="147"/>
                    <a:pt x="185" y="160"/>
                  </a:cubicBezTo>
                  <a:cubicBezTo>
                    <a:pt x="185" y="177"/>
                    <a:pt x="144" y="190"/>
                    <a:pt x="93" y="190"/>
                  </a:cubicBezTo>
                  <a:close/>
                  <a:moveTo>
                    <a:pt x="88" y="168"/>
                  </a:moveTo>
                  <a:cubicBezTo>
                    <a:pt x="88" y="116"/>
                    <a:pt x="88" y="116"/>
                    <a:pt x="88" y="116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100" y="168"/>
                    <a:pt x="100" y="168"/>
                    <a:pt x="100" y="168"/>
                  </a:cubicBezTo>
                  <a:lnTo>
                    <a:pt x="88" y="168"/>
                  </a:lnTo>
                  <a:close/>
                  <a:moveTo>
                    <a:pt x="48" y="72"/>
                  </a:moveTo>
                  <a:cubicBezTo>
                    <a:pt x="129" y="72"/>
                    <a:pt x="129" y="72"/>
                    <a:pt x="129" y="72"/>
                  </a:cubicBezTo>
                  <a:cubicBezTo>
                    <a:pt x="160" y="92"/>
                    <a:pt x="160" y="92"/>
                    <a:pt x="160" y="92"/>
                  </a:cubicBezTo>
                  <a:cubicBezTo>
                    <a:pt x="128" y="112"/>
                    <a:pt x="128" y="112"/>
                    <a:pt x="128" y="112"/>
                  </a:cubicBezTo>
                  <a:cubicBezTo>
                    <a:pt x="48" y="112"/>
                    <a:pt x="48" y="112"/>
                    <a:pt x="48" y="112"/>
                  </a:cubicBezTo>
                  <a:lnTo>
                    <a:pt x="48" y="72"/>
                  </a:lnTo>
                  <a:close/>
                  <a:moveTo>
                    <a:pt x="7" y="44"/>
                  </a:moveTo>
                  <a:cubicBezTo>
                    <a:pt x="39" y="24"/>
                    <a:pt x="39" y="24"/>
                    <a:pt x="39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60" y="64"/>
                    <a:pt x="160" y="64"/>
                    <a:pt x="160" y="64"/>
                  </a:cubicBezTo>
                  <a:cubicBezTo>
                    <a:pt x="39" y="64"/>
                    <a:pt x="39" y="64"/>
                    <a:pt x="39" y="64"/>
                  </a:cubicBezTo>
                  <a:lnTo>
                    <a:pt x="7" y="44"/>
                  </a:lnTo>
                  <a:close/>
                  <a:moveTo>
                    <a:pt x="88" y="0"/>
                  </a:moveTo>
                  <a:cubicBezTo>
                    <a:pt x="100" y="0"/>
                    <a:pt x="100" y="0"/>
                    <a:pt x="100" y="0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88" y="19"/>
                    <a:pt x="88" y="19"/>
                    <a:pt x="88" y="19"/>
                  </a:cubicBezTo>
                  <a:lnTo>
                    <a:pt x="88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>
              <a:off x="1703570" y="5878066"/>
              <a:ext cx="454092" cy="454092"/>
            </a:xfrm>
            <a:prstGeom prst="ellipse">
              <a:avLst/>
            </a:prstGeom>
            <a:noFill/>
            <a:ln w="2540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Freeform 9"/>
            <p:cNvSpPr>
              <a:spLocks noEditPoints="1"/>
            </p:cNvSpPr>
            <p:nvPr/>
          </p:nvSpPr>
          <p:spPr bwMode="auto">
            <a:xfrm>
              <a:off x="2605485" y="5991738"/>
              <a:ext cx="220607" cy="226748"/>
            </a:xfrm>
            <a:custGeom>
              <a:avLst/>
              <a:gdLst>
                <a:gd name="T0" fmla="*/ 161 w 195"/>
                <a:gd name="T1" fmla="*/ 101 h 200"/>
                <a:gd name="T2" fmla="*/ 152 w 195"/>
                <a:gd name="T3" fmla="*/ 99 h 200"/>
                <a:gd name="T4" fmla="*/ 159 w 195"/>
                <a:gd name="T5" fmla="*/ 87 h 200"/>
                <a:gd name="T6" fmla="*/ 161 w 195"/>
                <a:gd name="T7" fmla="*/ 87 h 200"/>
                <a:gd name="T8" fmla="*/ 184 w 195"/>
                <a:gd name="T9" fmla="*/ 46 h 200"/>
                <a:gd name="T10" fmla="*/ 164 w 195"/>
                <a:gd name="T11" fmla="*/ 23 h 200"/>
                <a:gd name="T12" fmla="*/ 164 w 195"/>
                <a:gd name="T13" fmla="*/ 9 h 200"/>
                <a:gd name="T14" fmla="*/ 195 w 195"/>
                <a:gd name="T15" fmla="*/ 46 h 200"/>
                <a:gd name="T16" fmla="*/ 161 w 195"/>
                <a:gd name="T17" fmla="*/ 101 h 200"/>
                <a:gd name="T18" fmla="*/ 98 w 195"/>
                <a:gd name="T19" fmla="*/ 130 h 200"/>
                <a:gd name="T20" fmla="*/ 36 w 195"/>
                <a:gd name="T21" fmla="*/ 40 h 200"/>
                <a:gd name="T22" fmla="*/ 36 w 195"/>
                <a:gd name="T23" fmla="*/ 0 h 200"/>
                <a:gd name="T24" fmla="*/ 160 w 195"/>
                <a:gd name="T25" fmla="*/ 0 h 200"/>
                <a:gd name="T26" fmla="*/ 160 w 195"/>
                <a:gd name="T27" fmla="*/ 40 h 200"/>
                <a:gd name="T28" fmla="*/ 98 w 195"/>
                <a:gd name="T29" fmla="*/ 130 h 200"/>
                <a:gd name="T30" fmla="*/ 67 w 195"/>
                <a:gd name="T31" fmla="*/ 12 h 200"/>
                <a:gd name="T32" fmla="*/ 52 w 195"/>
                <a:gd name="T33" fmla="*/ 12 h 200"/>
                <a:gd name="T34" fmla="*/ 99 w 195"/>
                <a:gd name="T35" fmla="*/ 119 h 200"/>
                <a:gd name="T36" fmla="*/ 67 w 195"/>
                <a:gd name="T37" fmla="*/ 12 h 200"/>
                <a:gd name="T38" fmla="*/ 34 w 195"/>
                <a:gd name="T39" fmla="*/ 87 h 200"/>
                <a:gd name="T40" fmla="*/ 36 w 195"/>
                <a:gd name="T41" fmla="*/ 87 h 200"/>
                <a:gd name="T42" fmla="*/ 43 w 195"/>
                <a:gd name="T43" fmla="*/ 99 h 200"/>
                <a:gd name="T44" fmla="*/ 34 w 195"/>
                <a:gd name="T45" fmla="*/ 101 h 200"/>
                <a:gd name="T46" fmla="*/ 0 w 195"/>
                <a:gd name="T47" fmla="*/ 46 h 200"/>
                <a:gd name="T48" fmla="*/ 31 w 195"/>
                <a:gd name="T49" fmla="*/ 9 h 200"/>
                <a:gd name="T50" fmla="*/ 31 w 195"/>
                <a:gd name="T51" fmla="*/ 23 h 200"/>
                <a:gd name="T52" fmla="*/ 11 w 195"/>
                <a:gd name="T53" fmla="*/ 46 h 200"/>
                <a:gd name="T54" fmla="*/ 34 w 195"/>
                <a:gd name="T55" fmla="*/ 87 h 200"/>
                <a:gd name="T56" fmla="*/ 87 w 195"/>
                <a:gd name="T57" fmla="*/ 147 h 200"/>
                <a:gd name="T58" fmla="*/ 97 w 195"/>
                <a:gd name="T59" fmla="*/ 136 h 200"/>
                <a:gd name="T60" fmla="*/ 108 w 195"/>
                <a:gd name="T61" fmla="*/ 147 h 200"/>
                <a:gd name="T62" fmla="*/ 97 w 195"/>
                <a:gd name="T63" fmla="*/ 157 h 200"/>
                <a:gd name="T64" fmla="*/ 87 w 195"/>
                <a:gd name="T65" fmla="*/ 147 h 200"/>
                <a:gd name="T66" fmla="*/ 128 w 195"/>
                <a:gd name="T67" fmla="*/ 170 h 200"/>
                <a:gd name="T68" fmla="*/ 118 w 195"/>
                <a:gd name="T69" fmla="*/ 180 h 200"/>
                <a:gd name="T70" fmla="*/ 78 w 195"/>
                <a:gd name="T71" fmla="*/ 180 h 200"/>
                <a:gd name="T72" fmla="*/ 68 w 195"/>
                <a:gd name="T73" fmla="*/ 170 h 200"/>
                <a:gd name="T74" fmla="*/ 78 w 195"/>
                <a:gd name="T75" fmla="*/ 160 h 200"/>
                <a:gd name="T76" fmla="*/ 118 w 195"/>
                <a:gd name="T77" fmla="*/ 160 h 200"/>
                <a:gd name="T78" fmla="*/ 128 w 195"/>
                <a:gd name="T79" fmla="*/ 170 h 200"/>
                <a:gd name="T80" fmla="*/ 58 w 195"/>
                <a:gd name="T81" fmla="*/ 184 h 200"/>
                <a:gd name="T82" fmla="*/ 134 w 195"/>
                <a:gd name="T83" fmla="*/ 184 h 200"/>
                <a:gd name="T84" fmla="*/ 144 w 195"/>
                <a:gd name="T85" fmla="*/ 200 h 200"/>
                <a:gd name="T86" fmla="*/ 48 w 195"/>
                <a:gd name="T87" fmla="*/ 200 h 200"/>
                <a:gd name="T88" fmla="*/ 58 w 195"/>
                <a:gd name="T89" fmla="*/ 18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95" h="200">
                  <a:moveTo>
                    <a:pt x="161" y="101"/>
                  </a:moveTo>
                  <a:cubicBezTo>
                    <a:pt x="158" y="101"/>
                    <a:pt x="155" y="100"/>
                    <a:pt x="152" y="99"/>
                  </a:cubicBezTo>
                  <a:cubicBezTo>
                    <a:pt x="155" y="96"/>
                    <a:pt x="157" y="92"/>
                    <a:pt x="159" y="87"/>
                  </a:cubicBezTo>
                  <a:cubicBezTo>
                    <a:pt x="159" y="87"/>
                    <a:pt x="160" y="87"/>
                    <a:pt x="161" y="87"/>
                  </a:cubicBezTo>
                  <a:cubicBezTo>
                    <a:pt x="176" y="87"/>
                    <a:pt x="184" y="64"/>
                    <a:pt x="184" y="46"/>
                  </a:cubicBezTo>
                  <a:cubicBezTo>
                    <a:pt x="184" y="31"/>
                    <a:pt x="175" y="23"/>
                    <a:pt x="164" y="23"/>
                  </a:cubicBezTo>
                  <a:cubicBezTo>
                    <a:pt x="164" y="18"/>
                    <a:pt x="164" y="13"/>
                    <a:pt x="164" y="9"/>
                  </a:cubicBezTo>
                  <a:cubicBezTo>
                    <a:pt x="181" y="9"/>
                    <a:pt x="195" y="23"/>
                    <a:pt x="195" y="46"/>
                  </a:cubicBezTo>
                  <a:cubicBezTo>
                    <a:pt x="195" y="71"/>
                    <a:pt x="182" y="101"/>
                    <a:pt x="161" y="101"/>
                  </a:cubicBezTo>
                  <a:close/>
                  <a:moveTo>
                    <a:pt x="98" y="130"/>
                  </a:moveTo>
                  <a:cubicBezTo>
                    <a:pt x="65" y="130"/>
                    <a:pt x="36" y="90"/>
                    <a:pt x="36" y="40"/>
                  </a:cubicBezTo>
                  <a:cubicBezTo>
                    <a:pt x="36" y="37"/>
                    <a:pt x="36" y="3"/>
                    <a:pt x="3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60" y="3"/>
                    <a:pt x="160" y="37"/>
                    <a:pt x="160" y="40"/>
                  </a:cubicBezTo>
                  <a:cubicBezTo>
                    <a:pt x="160" y="90"/>
                    <a:pt x="131" y="130"/>
                    <a:pt x="98" y="130"/>
                  </a:cubicBezTo>
                  <a:close/>
                  <a:moveTo>
                    <a:pt x="67" y="12"/>
                  </a:moveTo>
                  <a:cubicBezTo>
                    <a:pt x="52" y="12"/>
                    <a:pt x="52" y="12"/>
                    <a:pt x="52" y="12"/>
                  </a:cubicBezTo>
                  <a:cubicBezTo>
                    <a:pt x="52" y="12"/>
                    <a:pt x="50" y="116"/>
                    <a:pt x="99" y="119"/>
                  </a:cubicBezTo>
                  <a:cubicBezTo>
                    <a:pt x="62" y="92"/>
                    <a:pt x="67" y="12"/>
                    <a:pt x="67" y="12"/>
                  </a:cubicBezTo>
                  <a:close/>
                  <a:moveTo>
                    <a:pt x="34" y="87"/>
                  </a:moveTo>
                  <a:cubicBezTo>
                    <a:pt x="35" y="87"/>
                    <a:pt x="36" y="87"/>
                    <a:pt x="36" y="87"/>
                  </a:cubicBezTo>
                  <a:cubicBezTo>
                    <a:pt x="38" y="92"/>
                    <a:pt x="40" y="96"/>
                    <a:pt x="43" y="99"/>
                  </a:cubicBezTo>
                  <a:cubicBezTo>
                    <a:pt x="40" y="100"/>
                    <a:pt x="37" y="101"/>
                    <a:pt x="34" y="101"/>
                  </a:cubicBezTo>
                  <a:cubicBezTo>
                    <a:pt x="13" y="101"/>
                    <a:pt x="0" y="71"/>
                    <a:pt x="0" y="46"/>
                  </a:cubicBezTo>
                  <a:cubicBezTo>
                    <a:pt x="0" y="23"/>
                    <a:pt x="14" y="9"/>
                    <a:pt x="31" y="9"/>
                  </a:cubicBezTo>
                  <a:cubicBezTo>
                    <a:pt x="31" y="13"/>
                    <a:pt x="31" y="18"/>
                    <a:pt x="31" y="23"/>
                  </a:cubicBezTo>
                  <a:cubicBezTo>
                    <a:pt x="20" y="23"/>
                    <a:pt x="11" y="31"/>
                    <a:pt x="11" y="46"/>
                  </a:cubicBezTo>
                  <a:cubicBezTo>
                    <a:pt x="11" y="64"/>
                    <a:pt x="19" y="87"/>
                    <a:pt x="34" y="87"/>
                  </a:cubicBezTo>
                  <a:close/>
                  <a:moveTo>
                    <a:pt x="87" y="147"/>
                  </a:moveTo>
                  <a:cubicBezTo>
                    <a:pt x="87" y="141"/>
                    <a:pt x="91" y="136"/>
                    <a:pt x="97" y="136"/>
                  </a:cubicBezTo>
                  <a:cubicBezTo>
                    <a:pt x="103" y="136"/>
                    <a:pt x="108" y="141"/>
                    <a:pt x="108" y="147"/>
                  </a:cubicBezTo>
                  <a:cubicBezTo>
                    <a:pt x="108" y="153"/>
                    <a:pt x="103" y="157"/>
                    <a:pt x="97" y="157"/>
                  </a:cubicBezTo>
                  <a:cubicBezTo>
                    <a:pt x="91" y="157"/>
                    <a:pt x="87" y="153"/>
                    <a:pt x="87" y="147"/>
                  </a:cubicBezTo>
                  <a:close/>
                  <a:moveTo>
                    <a:pt x="128" y="170"/>
                  </a:moveTo>
                  <a:cubicBezTo>
                    <a:pt x="128" y="176"/>
                    <a:pt x="123" y="180"/>
                    <a:pt x="118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2" y="180"/>
                    <a:pt x="68" y="176"/>
                    <a:pt x="68" y="170"/>
                  </a:cubicBezTo>
                  <a:cubicBezTo>
                    <a:pt x="68" y="165"/>
                    <a:pt x="72" y="160"/>
                    <a:pt x="78" y="160"/>
                  </a:cubicBezTo>
                  <a:cubicBezTo>
                    <a:pt x="118" y="160"/>
                    <a:pt x="118" y="160"/>
                    <a:pt x="118" y="160"/>
                  </a:cubicBezTo>
                  <a:cubicBezTo>
                    <a:pt x="123" y="160"/>
                    <a:pt x="128" y="165"/>
                    <a:pt x="128" y="170"/>
                  </a:cubicBezTo>
                  <a:close/>
                  <a:moveTo>
                    <a:pt x="58" y="184"/>
                  </a:moveTo>
                  <a:cubicBezTo>
                    <a:pt x="134" y="184"/>
                    <a:pt x="134" y="184"/>
                    <a:pt x="134" y="184"/>
                  </a:cubicBezTo>
                  <a:cubicBezTo>
                    <a:pt x="143" y="184"/>
                    <a:pt x="144" y="195"/>
                    <a:pt x="144" y="200"/>
                  </a:cubicBezTo>
                  <a:cubicBezTo>
                    <a:pt x="102" y="200"/>
                    <a:pt x="88" y="200"/>
                    <a:pt x="48" y="200"/>
                  </a:cubicBezTo>
                  <a:cubicBezTo>
                    <a:pt x="48" y="195"/>
                    <a:pt x="48" y="184"/>
                    <a:pt x="58" y="184"/>
                  </a:cubicBez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2488742" y="5878066"/>
              <a:ext cx="454092" cy="454092"/>
            </a:xfrm>
            <a:prstGeom prst="ellipse">
              <a:avLst/>
            </a:prstGeom>
            <a:noFill/>
            <a:ln w="25400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4" name="矩形 53"/>
          <p:cNvSpPr/>
          <p:nvPr>
            <p:custDataLst>
              <p:tags r:id="rId3"/>
            </p:custDataLst>
          </p:nvPr>
        </p:nvSpPr>
        <p:spPr>
          <a:xfrm>
            <a:off x="5608425" y="2190899"/>
            <a:ext cx="496707" cy="49670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rgbClr val="A11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>
              <a:solidFill>
                <a:srgbClr val="A11318"/>
              </a:solidFill>
              <a:latin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4"/>
            </p:custDataLst>
          </p:nvPr>
        </p:nvSpPr>
        <p:spPr>
          <a:xfrm>
            <a:off x="6279290" y="2177643"/>
            <a:ext cx="3535680" cy="367030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algn="l"/>
            <a:r>
              <a:rPr lang="en-US" altLang="en-US" sz="18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Visualize product performance</a:t>
            </a:r>
            <a:endParaRPr lang="en-US" altLang="en-US" sz="18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3" name="文本框 62"/>
          <p:cNvSpPr txBox="1"/>
          <p:nvPr>
            <p:custDataLst>
              <p:tags r:id="rId5"/>
            </p:custDataLst>
          </p:nvPr>
        </p:nvSpPr>
        <p:spPr>
          <a:xfrm>
            <a:off x="5591150" y="2184965"/>
            <a:ext cx="53125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一</a:t>
            </a:r>
            <a:endParaRPr lang="zh-CN" altLang="en-US" sz="2800" b="1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6" name="矩形 65"/>
          <p:cNvSpPr/>
          <p:nvPr>
            <p:custDataLst>
              <p:tags r:id="rId6"/>
            </p:custDataLst>
          </p:nvPr>
        </p:nvSpPr>
        <p:spPr>
          <a:xfrm>
            <a:off x="5608425" y="2986779"/>
            <a:ext cx="496707" cy="49670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rgbClr val="A11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>
              <a:solidFill>
                <a:srgbClr val="A11318"/>
              </a:solidFill>
              <a:latin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7"/>
            </p:custDataLst>
          </p:nvPr>
        </p:nvSpPr>
        <p:spPr>
          <a:xfrm>
            <a:off x="6279290" y="2973523"/>
            <a:ext cx="3318510" cy="367030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algn="l"/>
            <a:r>
              <a:rPr lang="en-US" altLang="en-US" sz="18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Compare store contributions</a:t>
            </a:r>
            <a:endParaRPr lang="en-US" altLang="en-US" sz="18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8" name="文本框 67"/>
          <p:cNvSpPr txBox="1"/>
          <p:nvPr>
            <p:custDataLst>
              <p:tags r:id="rId8"/>
            </p:custDataLst>
          </p:nvPr>
        </p:nvSpPr>
        <p:spPr>
          <a:xfrm>
            <a:off x="5591150" y="2980845"/>
            <a:ext cx="53125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二</a:t>
            </a:r>
            <a:endParaRPr lang="zh-CN" altLang="en-US" sz="2800" b="1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0" name="矩形 69"/>
          <p:cNvSpPr/>
          <p:nvPr>
            <p:custDataLst>
              <p:tags r:id="rId9"/>
            </p:custDataLst>
          </p:nvPr>
        </p:nvSpPr>
        <p:spPr>
          <a:xfrm>
            <a:off x="5608425" y="3782659"/>
            <a:ext cx="496707" cy="49670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rgbClr val="A11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>
              <a:solidFill>
                <a:srgbClr val="A11318"/>
              </a:solidFill>
              <a:latin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10"/>
            </p:custDataLst>
          </p:nvPr>
        </p:nvSpPr>
        <p:spPr>
          <a:xfrm>
            <a:off x="6279290" y="3769403"/>
            <a:ext cx="3147060" cy="367030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algn="l"/>
            <a:r>
              <a:rPr lang="en-US" altLang="en-US" sz="18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Analyze customer behavior</a:t>
            </a:r>
            <a:endParaRPr lang="en-US" altLang="en-US" sz="18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2" name="文本框 71"/>
          <p:cNvSpPr txBox="1"/>
          <p:nvPr>
            <p:custDataLst>
              <p:tags r:id="rId11"/>
            </p:custDataLst>
          </p:nvPr>
        </p:nvSpPr>
        <p:spPr>
          <a:xfrm>
            <a:off x="5591150" y="3776725"/>
            <a:ext cx="53125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三</a:t>
            </a:r>
            <a:endParaRPr lang="zh-CN" altLang="en-US" sz="2800" b="1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4" name="矩形 73"/>
          <p:cNvSpPr/>
          <p:nvPr>
            <p:custDataLst>
              <p:tags r:id="rId12"/>
            </p:custDataLst>
          </p:nvPr>
        </p:nvSpPr>
        <p:spPr>
          <a:xfrm>
            <a:off x="5608425" y="4578539"/>
            <a:ext cx="496707" cy="49670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rgbClr val="A1131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zh-CN" altLang="en-US">
              <a:solidFill>
                <a:srgbClr val="A11318"/>
              </a:solidFill>
              <a:latin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13"/>
            </p:custDataLst>
          </p:nvPr>
        </p:nvSpPr>
        <p:spPr>
          <a:xfrm>
            <a:off x="6279290" y="4565283"/>
            <a:ext cx="3959225" cy="367030"/>
          </a:xfrm>
          <a:prstGeom prst="rect">
            <a:avLst/>
          </a:prstGeom>
          <a:noFill/>
        </p:spPr>
        <p:txBody>
          <a:bodyPr wrap="square" lIns="91438" tIns="45719" rIns="91438" bIns="45719" rtlCol="0">
            <a:spAutoFit/>
          </a:bodyPr>
          <a:lstStyle/>
          <a:p>
            <a:pPr algn="l"/>
            <a:r>
              <a:rPr lang="en-US" altLang="en-US" sz="18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Enable strategic sales &amp; marketing</a:t>
            </a:r>
            <a:endParaRPr lang="en-US" altLang="en-US" sz="18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6" name="文本框 75"/>
          <p:cNvSpPr txBox="1"/>
          <p:nvPr>
            <p:custDataLst>
              <p:tags r:id="rId14"/>
            </p:custDataLst>
          </p:nvPr>
        </p:nvSpPr>
        <p:spPr>
          <a:xfrm>
            <a:off x="5591150" y="4572605"/>
            <a:ext cx="531257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四</a:t>
            </a:r>
            <a:endParaRPr lang="zh-CN" altLang="en-US" sz="2800" b="1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878802" y="356310"/>
            <a:ext cx="42691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en-US" sz="2800" spc="3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Objectives</a:t>
            </a:r>
            <a:endParaRPr lang="en-US" altLang="en-US" sz="2800" spc="3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矩形 12"/>
          <p:cNvSpPr/>
          <p:nvPr/>
        </p:nvSpPr>
        <p:spPr>
          <a:xfrm flipH="1" flipV="1">
            <a:off x="0" y="422077"/>
            <a:ext cx="1238250" cy="456382"/>
          </a:xfrm>
          <a:custGeom>
            <a:avLst/>
            <a:gdLst>
              <a:gd name="connsiteX0" fmla="*/ 0 w 3679637"/>
              <a:gd name="connsiteY0" fmla="*/ 0 h 1220840"/>
              <a:gd name="connsiteX1" fmla="*/ 3679637 w 3679637"/>
              <a:gd name="connsiteY1" fmla="*/ 0 h 1220840"/>
              <a:gd name="connsiteX2" fmla="*/ 3679637 w 3679637"/>
              <a:gd name="connsiteY2" fmla="*/ 1220840 h 1220840"/>
              <a:gd name="connsiteX3" fmla="*/ 0 w 3679637"/>
              <a:gd name="connsiteY3" fmla="*/ 1220840 h 1220840"/>
              <a:gd name="connsiteX4" fmla="*/ 0 w 3679637"/>
              <a:gd name="connsiteY4" fmla="*/ 0 h 1220840"/>
              <a:gd name="connsiteX0-1" fmla="*/ 0 w 3679637"/>
              <a:gd name="connsiteY0-2" fmla="*/ 0 h 1220840"/>
              <a:gd name="connsiteX1-3" fmla="*/ 3679637 w 3679637"/>
              <a:gd name="connsiteY1-4" fmla="*/ 0 h 1220840"/>
              <a:gd name="connsiteX2-5" fmla="*/ 3679637 w 3679637"/>
              <a:gd name="connsiteY2-6" fmla="*/ 1220840 h 1220840"/>
              <a:gd name="connsiteX3-7" fmla="*/ 1196340 w 3679637"/>
              <a:gd name="connsiteY3-8" fmla="*/ 1220840 h 1220840"/>
              <a:gd name="connsiteX4-9" fmla="*/ 0 w 3679637"/>
              <a:gd name="connsiteY4-10" fmla="*/ 0 h 12208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679637" h="1220840">
                <a:moveTo>
                  <a:pt x="0" y="0"/>
                </a:moveTo>
                <a:lnTo>
                  <a:pt x="3679637" y="0"/>
                </a:lnTo>
                <a:lnTo>
                  <a:pt x="3679637" y="1220840"/>
                </a:lnTo>
                <a:lnTo>
                  <a:pt x="1196340" y="122084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128" name="图片 10"/>
          <p:cNvPicPr>
            <a:picLocks noChangeAspect="1"/>
          </p:cNvPicPr>
          <p:nvPr/>
        </p:nvPicPr>
        <p:blipFill>
          <a:blip r:embed="rId15"/>
          <a:srcRect b="6364"/>
          <a:stretch>
            <a:fillRect/>
          </a:stretch>
        </p:blipFill>
        <p:spPr>
          <a:xfrm>
            <a:off x="0" y="351155"/>
            <a:ext cx="846455" cy="5270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Picture 3" descr="images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847705" y="0"/>
            <a:ext cx="1347470" cy="4654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>
            <p:custDataLst>
              <p:tags r:id="rId1"/>
            </p:custDataLst>
          </p:nvPr>
        </p:nvSpPr>
        <p:spPr>
          <a:xfrm>
            <a:off x="6455521" y="1341591"/>
            <a:ext cx="3240180" cy="4176464"/>
          </a:xfrm>
          <a:prstGeom prst="rect">
            <a:avLst/>
          </a:prstGeom>
          <a:gradFill>
            <a:gsLst>
              <a:gs pos="0">
                <a:srgbClr val="A11318"/>
              </a:gs>
              <a:gs pos="100000">
                <a:srgbClr val="0D0202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Freeform 112"/>
          <p:cNvSpPr>
            <a:spLocks noEditPoints="1"/>
          </p:cNvSpPr>
          <p:nvPr>
            <p:custDataLst>
              <p:tags r:id="rId2"/>
            </p:custDataLst>
          </p:nvPr>
        </p:nvSpPr>
        <p:spPr bwMode="auto">
          <a:xfrm>
            <a:off x="7624533" y="4146266"/>
            <a:ext cx="902157" cy="2605682"/>
          </a:xfrm>
          <a:custGeom>
            <a:avLst/>
            <a:gdLst>
              <a:gd name="T0" fmla="*/ 257 w 266"/>
              <a:gd name="T1" fmla="*/ 206 h 766"/>
              <a:gd name="T2" fmla="*/ 233 w 266"/>
              <a:gd name="T3" fmla="*/ 152 h 766"/>
              <a:gd name="T4" fmla="*/ 209 w 266"/>
              <a:gd name="T5" fmla="*/ 111 h 766"/>
              <a:gd name="T6" fmla="*/ 178 w 266"/>
              <a:gd name="T7" fmla="*/ 83 h 766"/>
              <a:gd name="T8" fmla="*/ 108 w 266"/>
              <a:gd name="T9" fmla="*/ 60 h 766"/>
              <a:gd name="T10" fmla="*/ 108 w 266"/>
              <a:gd name="T11" fmla="*/ 110 h 766"/>
              <a:gd name="T12" fmla="*/ 63 w 266"/>
              <a:gd name="T13" fmla="*/ 132 h 766"/>
              <a:gd name="T14" fmla="*/ 24 w 266"/>
              <a:gd name="T15" fmla="*/ 177 h 766"/>
              <a:gd name="T16" fmla="*/ 14 w 266"/>
              <a:gd name="T17" fmla="*/ 236 h 766"/>
              <a:gd name="T18" fmla="*/ 7 w 266"/>
              <a:gd name="T19" fmla="*/ 300 h 766"/>
              <a:gd name="T20" fmla="*/ 4 w 266"/>
              <a:gd name="T21" fmla="*/ 378 h 766"/>
              <a:gd name="T22" fmla="*/ 6 w 266"/>
              <a:gd name="T23" fmla="*/ 412 h 766"/>
              <a:gd name="T24" fmla="*/ 37 w 266"/>
              <a:gd name="T25" fmla="*/ 445 h 766"/>
              <a:gd name="T26" fmla="*/ 39 w 266"/>
              <a:gd name="T27" fmla="*/ 433 h 766"/>
              <a:gd name="T28" fmla="*/ 42 w 266"/>
              <a:gd name="T29" fmla="*/ 365 h 766"/>
              <a:gd name="T30" fmla="*/ 47 w 266"/>
              <a:gd name="T31" fmla="*/ 299 h 766"/>
              <a:gd name="T32" fmla="*/ 53 w 266"/>
              <a:gd name="T33" fmla="*/ 289 h 766"/>
              <a:gd name="T34" fmla="*/ 51 w 266"/>
              <a:gd name="T35" fmla="*/ 336 h 766"/>
              <a:gd name="T36" fmla="*/ 49 w 266"/>
              <a:gd name="T37" fmla="*/ 424 h 766"/>
              <a:gd name="T38" fmla="*/ 63 w 266"/>
              <a:gd name="T39" fmla="*/ 531 h 766"/>
              <a:gd name="T40" fmla="*/ 70 w 266"/>
              <a:gd name="T41" fmla="*/ 649 h 766"/>
              <a:gd name="T42" fmla="*/ 94 w 266"/>
              <a:gd name="T43" fmla="*/ 726 h 766"/>
              <a:gd name="T44" fmla="*/ 129 w 266"/>
              <a:gd name="T45" fmla="*/ 736 h 766"/>
              <a:gd name="T46" fmla="*/ 171 w 266"/>
              <a:gd name="T47" fmla="*/ 731 h 766"/>
              <a:gd name="T48" fmla="*/ 159 w 266"/>
              <a:gd name="T49" fmla="*/ 670 h 766"/>
              <a:gd name="T50" fmla="*/ 184 w 266"/>
              <a:gd name="T51" fmla="*/ 579 h 766"/>
              <a:gd name="T52" fmla="*/ 203 w 266"/>
              <a:gd name="T53" fmla="*/ 500 h 766"/>
              <a:gd name="T54" fmla="*/ 203 w 266"/>
              <a:gd name="T55" fmla="*/ 422 h 766"/>
              <a:gd name="T56" fmla="*/ 207 w 266"/>
              <a:gd name="T57" fmla="*/ 341 h 766"/>
              <a:gd name="T58" fmla="*/ 203 w 266"/>
              <a:gd name="T59" fmla="*/ 263 h 766"/>
              <a:gd name="T60" fmla="*/ 216 w 266"/>
              <a:gd name="T61" fmla="*/ 255 h 766"/>
              <a:gd name="T62" fmla="*/ 265 w 266"/>
              <a:gd name="T63" fmla="*/ 246 h 766"/>
              <a:gd name="T64" fmla="*/ 28 w 266"/>
              <a:gd name="T65" fmla="*/ 420 h 766"/>
              <a:gd name="T66" fmla="*/ 29 w 266"/>
              <a:gd name="T67" fmla="*/ 429 h 766"/>
              <a:gd name="T68" fmla="*/ 115 w 266"/>
              <a:gd name="T69" fmla="*/ 198 h 766"/>
              <a:gd name="T70" fmla="*/ 94 w 266"/>
              <a:gd name="T71" fmla="*/ 152 h 766"/>
              <a:gd name="T72" fmla="*/ 107 w 266"/>
              <a:gd name="T73" fmla="*/ 118 h 766"/>
              <a:gd name="T74" fmla="*/ 124 w 266"/>
              <a:gd name="T75" fmla="*/ 156 h 766"/>
              <a:gd name="T76" fmla="*/ 148 w 266"/>
              <a:gd name="T77" fmla="*/ 141 h 766"/>
              <a:gd name="T78" fmla="*/ 141 w 266"/>
              <a:gd name="T79" fmla="*/ 169 h 766"/>
              <a:gd name="T80" fmla="*/ 173 w 266"/>
              <a:gd name="T81" fmla="*/ 107 h 766"/>
              <a:gd name="T82" fmla="*/ 167 w 266"/>
              <a:gd name="T83" fmla="*/ 99 h 766"/>
              <a:gd name="T84" fmla="*/ 174 w 266"/>
              <a:gd name="T85" fmla="*/ 99 h 766"/>
              <a:gd name="T86" fmla="*/ 190 w 266"/>
              <a:gd name="T87" fmla="*/ 115 h 7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66" h="766">
                <a:moveTo>
                  <a:pt x="264" y="226"/>
                </a:moveTo>
                <a:cubicBezTo>
                  <a:pt x="262" y="221"/>
                  <a:pt x="264" y="221"/>
                  <a:pt x="261" y="216"/>
                </a:cubicBezTo>
                <a:cubicBezTo>
                  <a:pt x="258" y="211"/>
                  <a:pt x="257" y="214"/>
                  <a:pt x="257" y="206"/>
                </a:cubicBezTo>
                <a:cubicBezTo>
                  <a:pt x="258" y="198"/>
                  <a:pt x="253" y="198"/>
                  <a:pt x="250" y="194"/>
                </a:cubicBezTo>
                <a:cubicBezTo>
                  <a:pt x="247" y="189"/>
                  <a:pt x="243" y="183"/>
                  <a:pt x="237" y="172"/>
                </a:cubicBezTo>
                <a:cubicBezTo>
                  <a:pt x="231" y="162"/>
                  <a:pt x="234" y="159"/>
                  <a:pt x="233" y="152"/>
                </a:cubicBezTo>
                <a:cubicBezTo>
                  <a:pt x="232" y="145"/>
                  <a:pt x="227" y="137"/>
                  <a:pt x="224" y="137"/>
                </a:cubicBezTo>
                <a:cubicBezTo>
                  <a:pt x="221" y="136"/>
                  <a:pt x="215" y="134"/>
                  <a:pt x="215" y="134"/>
                </a:cubicBezTo>
                <a:cubicBezTo>
                  <a:pt x="213" y="112"/>
                  <a:pt x="209" y="111"/>
                  <a:pt x="209" y="111"/>
                </a:cubicBezTo>
                <a:cubicBezTo>
                  <a:pt x="205" y="106"/>
                  <a:pt x="178" y="94"/>
                  <a:pt x="178" y="94"/>
                </a:cubicBezTo>
                <a:cubicBezTo>
                  <a:pt x="177" y="86"/>
                  <a:pt x="177" y="86"/>
                  <a:pt x="177" y="86"/>
                </a:cubicBezTo>
                <a:cubicBezTo>
                  <a:pt x="178" y="84"/>
                  <a:pt x="178" y="83"/>
                  <a:pt x="178" y="83"/>
                </a:cubicBezTo>
                <a:cubicBezTo>
                  <a:pt x="180" y="78"/>
                  <a:pt x="179" y="74"/>
                  <a:pt x="179" y="74"/>
                </a:cubicBezTo>
                <a:cubicBezTo>
                  <a:pt x="195" y="33"/>
                  <a:pt x="162" y="17"/>
                  <a:pt x="162" y="17"/>
                </a:cubicBezTo>
                <a:cubicBezTo>
                  <a:pt x="110" y="0"/>
                  <a:pt x="108" y="60"/>
                  <a:pt x="108" y="60"/>
                </a:cubicBezTo>
                <a:cubicBezTo>
                  <a:pt x="100" y="51"/>
                  <a:pt x="102" y="78"/>
                  <a:pt x="102" y="78"/>
                </a:cubicBezTo>
                <a:cubicBezTo>
                  <a:pt x="102" y="93"/>
                  <a:pt x="108" y="83"/>
                  <a:pt x="108" y="83"/>
                </a:cubicBezTo>
                <a:cubicBezTo>
                  <a:pt x="109" y="88"/>
                  <a:pt x="108" y="110"/>
                  <a:pt x="108" y="110"/>
                </a:cubicBezTo>
                <a:cubicBezTo>
                  <a:pt x="102" y="110"/>
                  <a:pt x="97" y="115"/>
                  <a:pt x="94" y="118"/>
                </a:cubicBezTo>
                <a:cubicBezTo>
                  <a:pt x="91" y="122"/>
                  <a:pt x="85" y="127"/>
                  <a:pt x="82" y="128"/>
                </a:cubicBezTo>
                <a:cubicBezTo>
                  <a:pt x="80" y="128"/>
                  <a:pt x="71" y="130"/>
                  <a:pt x="63" y="132"/>
                </a:cubicBezTo>
                <a:cubicBezTo>
                  <a:pt x="56" y="135"/>
                  <a:pt x="45" y="140"/>
                  <a:pt x="38" y="141"/>
                </a:cubicBezTo>
                <a:cubicBezTo>
                  <a:pt x="32" y="142"/>
                  <a:pt x="31" y="151"/>
                  <a:pt x="30" y="158"/>
                </a:cubicBezTo>
                <a:cubicBezTo>
                  <a:pt x="29" y="164"/>
                  <a:pt x="26" y="171"/>
                  <a:pt x="24" y="177"/>
                </a:cubicBezTo>
                <a:cubicBezTo>
                  <a:pt x="22" y="182"/>
                  <a:pt x="24" y="188"/>
                  <a:pt x="24" y="192"/>
                </a:cubicBezTo>
                <a:cubicBezTo>
                  <a:pt x="23" y="196"/>
                  <a:pt x="21" y="202"/>
                  <a:pt x="20" y="207"/>
                </a:cubicBezTo>
                <a:cubicBezTo>
                  <a:pt x="19" y="213"/>
                  <a:pt x="17" y="225"/>
                  <a:pt x="14" y="236"/>
                </a:cubicBezTo>
                <a:cubicBezTo>
                  <a:pt x="12" y="246"/>
                  <a:pt x="14" y="253"/>
                  <a:pt x="13" y="258"/>
                </a:cubicBezTo>
                <a:cubicBezTo>
                  <a:pt x="11" y="263"/>
                  <a:pt x="14" y="271"/>
                  <a:pt x="12" y="278"/>
                </a:cubicBezTo>
                <a:cubicBezTo>
                  <a:pt x="10" y="284"/>
                  <a:pt x="9" y="293"/>
                  <a:pt x="7" y="300"/>
                </a:cubicBezTo>
                <a:cubicBezTo>
                  <a:pt x="5" y="307"/>
                  <a:pt x="5" y="321"/>
                  <a:pt x="5" y="329"/>
                </a:cubicBezTo>
                <a:cubicBezTo>
                  <a:pt x="4" y="338"/>
                  <a:pt x="3" y="349"/>
                  <a:pt x="3" y="349"/>
                </a:cubicBezTo>
                <a:cubicBezTo>
                  <a:pt x="3" y="349"/>
                  <a:pt x="4" y="368"/>
                  <a:pt x="4" y="378"/>
                </a:cubicBezTo>
                <a:cubicBezTo>
                  <a:pt x="3" y="388"/>
                  <a:pt x="2" y="401"/>
                  <a:pt x="2" y="401"/>
                </a:cubicBezTo>
                <a:cubicBezTo>
                  <a:pt x="0" y="408"/>
                  <a:pt x="7" y="405"/>
                  <a:pt x="7" y="405"/>
                </a:cubicBezTo>
                <a:cubicBezTo>
                  <a:pt x="6" y="412"/>
                  <a:pt x="6" y="412"/>
                  <a:pt x="6" y="412"/>
                </a:cubicBezTo>
                <a:cubicBezTo>
                  <a:pt x="4" y="419"/>
                  <a:pt x="18" y="436"/>
                  <a:pt x="18" y="436"/>
                </a:cubicBezTo>
                <a:cubicBezTo>
                  <a:pt x="22" y="442"/>
                  <a:pt x="24" y="440"/>
                  <a:pt x="24" y="440"/>
                </a:cubicBezTo>
                <a:cubicBezTo>
                  <a:pt x="26" y="441"/>
                  <a:pt x="37" y="445"/>
                  <a:pt x="37" y="445"/>
                </a:cubicBezTo>
                <a:cubicBezTo>
                  <a:pt x="41" y="444"/>
                  <a:pt x="36" y="439"/>
                  <a:pt x="36" y="439"/>
                </a:cubicBezTo>
                <a:cubicBezTo>
                  <a:pt x="38" y="439"/>
                  <a:pt x="40" y="436"/>
                  <a:pt x="40" y="436"/>
                </a:cubicBezTo>
                <a:cubicBezTo>
                  <a:pt x="40" y="435"/>
                  <a:pt x="40" y="434"/>
                  <a:pt x="39" y="433"/>
                </a:cubicBezTo>
                <a:cubicBezTo>
                  <a:pt x="40" y="433"/>
                  <a:pt x="40" y="434"/>
                  <a:pt x="40" y="434"/>
                </a:cubicBezTo>
                <a:cubicBezTo>
                  <a:pt x="45" y="434"/>
                  <a:pt x="39" y="405"/>
                  <a:pt x="39" y="405"/>
                </a:cubicBezTo>
                <a:cubicBezTo>
                  <a:pt x="41" y="403"/>
                  <a:pt x="43" y="373"/>
                  <a:pt x="42" y="365"/>
                </a:cubicBezTo>
                <a:cubicBezTo>
                  <a:pt x="42" y="357"/>
                  <a:pt x="41" y="345"/>
                  <a:pt x="41" y="341"/>
                </a:cubicBezTo>
                <a:cubicBezTo>
                  <a:pt x="42" y="336"/>
                  <a:pt x="45" y="331"/>
                  <a:pt x="45" y="322"/>
                </a:cubicBezTo>
                <a:cubicBezTo>
                  <a:pt x="45" y="312"/>
                  <a:pt x="46" y="304"/>
                  <a:pt x="47" y="299"/>
                </a:cubicBezTo>
                <a:cubicBezTo>
                  <a:pt x="48" y="294"/>
                  <a:pt x="48" y="289"/>
                  <a:pt x="48" y="283"/>
                </a:cubicBezTo>
                <a:cubicBezTo>
                  <a:pt x="47" y="276"/>
                  <a:pt x="50" y="272"/>
                  <a:pt x="50" y="272"/>
                </a:cubicBezTo>
                <a:cubicBezTo>
                  <a:pt x="56" y="260"/>
                  <a:pt x="53" y="283"/>
                  <a:pt x="53" y="289"/>
                </a:cubicBezTo>
                <a:cubicBezTo>
                  <a:pt x="53" y="294"/>
                  <a:pt x="53" y="308"/>
                  <a:pt x="51" y="314"/>
                </a:cubicBezTo>
                <a:cubicBezTo>
                  <a:pt x="50" y="320"/>
                  <a:pt x="49" y="336"/>
                  <a:pt x="49" y="336"/>
                </a:cubicBezTo>
                <a:cubicBezTo>
                  <a:pt x="51" y="336"/>
                  <a:pt x="51" y="336"/>
                  <a:pt x="51" y="336"/>
                </a:cubicBezTo>
                <a:cubicBezTo>
                  <a:pt x="51" y="336"/>
                  <a:pt x="51" y="362"/>
                  <a:pt x="51" y="373"/>
                </a:cubicBezTo>
                <a:cubicBezTo>
                  <a:pt x="52" y="384"/>
                  <a:pt x="51" y="386"/>
                  <a:pt x="49" y="391"/>
                </a:cubicBezTo>
                <a:cubicBezTo>
                  <a:pt x="47" y="397"/>
                  <a:pt x="49" y="424"/>
                  <a:pt x="49" y="424"/>
                </a:cubicBezTo>
                <a:cubicBezTo>
                  <a:pt x="56" y="425"/>
                  <a:pt x="56" y="425"/>
                  <a:pt x="56" y="425"/>
                </a:cubicBezTo>
                <a:cubicBezTo>
                  <a:pt x="55" y="429"/>
                  <a:pt x="58" y="472"/>
                  <a:pt x="58" y="484"/>
                </a:cubicBezTo>
                <a:cubicBezTo>
                  <a:pt x="59" y="497"/>
                  <a:pt x="63" y="526"/>
                  <a:pt x="63" y="531"/>
                </a:cubicBezTo>
                <a:cubicBezTo>
                  <a:pt x="63" y="536"/>
                  <a:pt x="62" y="549"/>
                  <a:pt x="62" y="562"/>
                </a:cubicBezTo>
                <a:cubicBezTo>
                  <a:pt x="63" y="574"/>
                  <a:pt x="64" y="584"/>
                  <a:pt x="65" y="595"/>
                </a:cubicBezTo>
                <a:cubicBezTo>
                  <a:pt x="65" y="606"/>
                  <a:pt x="70" y="632"/>
                  <a:pt x="70" y="649"/>
                </a:cubicBezTo>
                <a:cubicBezTo>
                  <a:pt x="70" y="665"/>
                  <a:pt x="70" y="664"/>
                  <a:pt x="74" y="674"/>
                </a:cubicBezTo>
                <a:cubicBezTo>
                  <a:pt x="78" y="684"/>
                  <a:pt x="92" y="725"/>
                  <a:pt x="92" y="725"/>
                </a:cubicBezTo>
                <a:cubicBezTo>
                  <a:pt x="94" y="726"/>
                  <a:pt x="94" y="726"/>
                  <a:pt x="94" y="726"/>
                </a:cubicBezTo>
                <a:cubicBezTo>
                  <a:pt x="89" y="732"/>
                  <a:pt x="88" y="750"/>
                  <a:pt x="88" y="750"/>
                </a:cubicBezTo>
                <a:cubicBezTo>
                  <a:pt x="91" y="766"/>
                  <a:pt x="124" y="759"/>
                  <a:pt x="124" y="759"/>
                </a:cubicBezTo>
                <a:cubicBezTo>
                  <a:pt x="135" y="750"/>
                  <a:pt x="129" y="736"/>
                  <a:pt x="129" y="736"/>
                </a:cubicBezTo>
                <a:cubicBezTo>
                  <a:pt x="130" y="735"/>
                  <a:pt x="131" y="728"/>
                  <a:pt x="130" y="726"/>
                </a:cubicBezTo>
                <a:cubicBezTo>
                  <a:pt x="130" y="724"/>
                  <a:pt x="132" y="723"/>
                  <a:pt x="132" y="723"/>
                </a:cubicBezTo>
                <a:cubicBezTo>
                  <a:pt x="142" y="736"/>
                  <a:pt x="171" y="731"/>
                  <a:pt x="171" y="731"/>
                </a:cubicBezTo>
                <a:cubicBezTo>
                  <a:pt x="176" y="727"/>
                  <a:pt x="170" y="721"/>
                  <a:pt x="170" y="721"/>
                </a:cubicBezTo>
                <a:cubicBezTo>
                  <a:pt x="168" y="713"/>
                  <a:pt x="158" y="693"/>
                  <a:pt x="156" y="689"/>
                </a:cubicBezTo>
                <a:cubicBezTo>
                  <a:pt x="155" y="685"/>
                  <a:pt x="158" y="678"/>
                  <a:pt x="159" y="670"/>
                </a:cubicBezTo>
                <a:cubicBezTo>
                  <a:pt x="160" y="662"/>
                  <a:pt x="165" y="647"/>
                  <a:pt x="167" y="639"/>
                </a:cubicBezTo>
                <a:cubicBezTo>
                  <a:pt x="169" y="631"/>
                  <a:pt x="172" y="620"/>
                  <a:pt x="176" y="609"/>
                </a:cubicBezTo>
                <a:cubicBezTo>
                  <a:pt x="179" y="598"/>
                  <a:pt x="181" y="585"/>
                  <a:pt x="184" y="579"/>
                </a:cubicBezTo>
                <a:cubicBezTo>
                  <a:pt x="186" y="573"/>
                  <a:pt x="192" y="548"/>
                  <a:pt x="192" y="539"/>
                </a:cubicBezTo>
                <a:cubicBezTo>
                  <a:pt x="192" y="531"/>
                  <a:pt x="195" y="532"/>
                  <a:pt x="198" y="524"/>
                </a:cubicBezTo>
                <a:cubicBezTo>
                  <a:pt x="201" y="517"/>
                  <a:pt x="203" y="506"/>
                  <a:pt x="203" y="500"/>
                </a:cubicBezTo>
                <a:cubicBezTo>
                  <a:pt x="203" y="494"/>
                  <a:pt x="201" y="479"/>
                  <a:pt x="201" y="479"/>
                </a:cubicBezTo>
                <a:cubicBezTo>
                  <a:pt x="201" y="479"/>
                  <a:pt x="202" y="471"/>
                  <a:pt x="202" y="458"/>
                </a:cubicBezTo>
                <a:cubicBezTo>
                  <a:pt x="203" y="445"/>
                  <a:pt x="203" y="422"/>
                  <a:pt x="203" y="422"/>
                </a:cubicBezTo>
                <a:cubicBezTo>
                  <a:pt x="208" y="421"/>
                  <a:pt x="208" y="421"/>
                  <a:pt x="208" y="421"/>
                </a:cubicBezTo>
                <a:cubicBezTo>
                  <a:pt x="208" y="421"/>
                  <a:pt x="208" y="411"/>
                  <a:pt x="207" y="403"/>
                </a:cubicBezTo>
                <a:cubicBezTo>
                  <a:pt x="206" y="395"/>
                  <a:pt x="207" y="348"/>
                  <a:pt x="207" y="341"/>
                </a:cubicBezTo>
                <a:cubicBezTo>
                  <a:pt x="206" y="334"/>
                  <a:pt x="206" y="323"/>
                  <a:pt x="206" y="323"/>
                </a:cubicBezTo>
                <a:cubicBezTo>
                  <a:pt x="202" y="304"/>
                  <a:pt x="202" y="304"/>
                  <a:pt x="202" y="304"/>
                </a:cubicBezTo>
                <a:cubicBezTo>
                  <a:pt x="202" y="304"/>
                  <a:pt x="204" y="271"/>
                  <a:pt x="203" y="263"/>
                </a:cubicBezTo>
                <a:cubicBezTo>
                  <a:pt x="202" y="256"/>
                  <a:pt x="205" y="234"/>
                  <a:pt x="205" y="234"/>
                </a:cubicBezTo>
                <a:cubicBezTo>
                  <a:pt x="207" y="236"/>
                  <a:pt x="213" y="244"/>
                  <a:pt x="215" y="249"/>
                </a:cubicBezTo>
                <a:cubicBezTo>
                  <a:pt x="216" y="253"/>
                  <a:pt x="215" y="253"/>
                  <a:pt x="216" y="255"/>
                </a:cubicBezTo>
                <a:cubicBezTo>
                  <a:pt x="218" y="257"/>
                  <a:pt x="220" y="256"/>
                  <a:pt x="222" y="259"/>
                </a:cubicBezTo>
                <a:cubicBezTo>
                  <a:pt x="225" y="262"/>
                  <a:pt x="235" y="264"/>
                  <a:pt x="235" y="264"/>
                </a:cubicBezTo>
                <a:cubicBezTo>
                  <a:pt x="250" y="269"/>
                  <a:pt x="264" y="251"/>
                  <a:pt x="265" y="246"/>
                </a:cubicBezTo>
                <a:cubicBezTo>
                  <a:pt x="266" y="241"/>
                  <a:pt x="266" y="231"/>
                  <a:pt x="264" y="226"/>
                </a:cubicBezTo>
                <a:close/>
                <a:moveTo>
                  <a:pt x="29" y="429"/>
                </a:moveTo>
                <a:cubicBezTo>
                  <a:pt x="29" y="428"/>
                  <a:pt x="28" y="420"/>
                  <a:pt x="28" y="420"/>
                </a:cubicBezTo>
                <a:cubicBezTo>
                  <a:pt x="32" y="416"/>
                  <a:pt x="32" y="416"/>
                  <a:pt x="32" y="416"/>
                </a:cubicBezTo>
                <a:cubicBezTo>
                  <a:pt x="32" y="423"/>
                  <a:pt x="33" y="427"/>
                  <a:pt x="35" y="430"/>
                </a:cubicBezTo>
                <a:cubicBezTo>
                  <a:pt x="32" y="429"/>
                  <a:pt x="29" y="429"/>
                  <a:pt x="29" y="429"/>
                </a:cubicBezTo>
                <a:close/>
                <a:moveTo>
                  <a:pt x="124" y="156"/>
                </a:moveTo>
                <a:cubicBezTo>
                  <a:pt x="124" y="156"/>
                  <a:pt x="123" y="165"/>
                  <a:pt x="120" y="171"/>
                </a:cubicBezTo>
                <a:cubicBezTo>
                  <a:pt x="117" y="176"/>
                  <a:pt x="115" y="184"/>
                  <a:pt x="115" y="198"/>
                </a:cubicBezTo>
                <a:cubicBezTo>
                  <a:pt x="116" y="212"/>
                  <a:pt x="112" y="216"/>
                  <a:pt x="112" y="216"/>
                </a:cubicBezTo>
                <a:cubicBezTo>
                  <a:pt x="112" y="216"/>
                  <a:pt x="108" y="205"/>
                  <a:pt x="102" y="193"/>
                </a:cubicBezTo>
                <a:cubicBezTo>
                  <a:pt x="95" y="181"/>
                  <a:pt x="95" y="165"/>
                  <a:pt x="94" y="152"/>
                </a:cubicBezTo>
                <a:cubicBezTo>
                  <a:pt x="93" y="139"/>
                  <a:pt x="97" y="120"/>
                  <a:pt x="97" y="120"/>
                </a:cubicBezTo>
                <a:cubicBezTo>
                  <a:pt x="98" y="112"/>
                  <a:pt x="107" y="111"/>
                  <a:pt x="107" y="111"/>
                </a:cubicBezTo>
                <a:cubicBezTo>
                  <a:pt x="107" y="118"/>
                  <a:pt x="107" y="118"/>
                  <a:pt x="107" y="118"/>
                </a:cubicBezTo>
                <a:cubicBezTo>
                  <a:pt x="92" y="128"/>
                  <a:pt x="126" y="140"/>
                  <a:pt x="126" y="140"/>
                </a:cubicBezTo>
                <a:cubicBezTo>
                  <a:pt x="122" y="140"/>
                  <a:pt x="110" y="141"/>
                  <a:pt x="110" y="141"/>
                </a:cubicBezTo>
                <a:cubicBezTo>
                  <a:pt x="110" y="145"/>
                  <a:pt x="124" y="156"/>
                  <a:pt x="124" y="156"/>
                </a:cubicBezTo>
                <a:close/>
                <a:moveTo>
                  <a:pt x="141" y="169"/>
                </a:moveTo>
                <a:cubicBezTo>
                  <a:pt x="136" y="163"/>
                  <a:pt x="140" y="154"/>
                  <a:pt x="140" y="154"/>
                </a:cubicBezTo>
                <a:cubicBezTo>
                  <a:pt x="145" y="152"/>
                  <a:pt x="148" y="141"/>
                  <a:pt x="148" y="141"/>
                </a:cubicBezTo>
                <a:cubicBezTo>
                  <a:pt x="146" y="143"/>
                  <a:pt x="135" y="141"/>
                  <a:pt x="135" y="141"/>
                </a:cubicBezTo>
                <a:cubicBezTo>
                  <a:pt x="142" y="140"/>
                  <a:pt x="162" y="116"/>
                  <a:pt x="162" y="116"/>
                </a:cubicBezTo>
                <a:cubicBezTo>
                  <a:pt x="159" y="131"/>
                  <a:pt x="141" y="169"/>
                  <a:pt x="141" y="169"/>
                </a:cubicBezTo>
                <a:close/>
                <a:moveTo>
                  <a:pt x="174" y="99"/>
                </a:moveTo>
                <a:cubicBezTo>
                  <a:pt x="172" y="98"/>
                  <a:pt x="169" y="101"/>
                  <a:pt x="169" y="101"/>
                </a:cubicBezTo>
                <a:cubicBezTo>
                  <a:pt x="163" y="106"/>
                  <a:pt x="173" y="107"/>
                  <a:pt x="173" y="107"/>
                </a:cubicBezTo>
                <a:cubicBezTo>
                  <a:pt x="173" y="118"/>
                  <a:pt x="173" y="118"/>
                  <a:pt x="173" y="118"/>
                </a:cubicBezTo>
                <a:cubicBezTo>
                  <a:pt x="164" y="109"/>
                  <a:pt x="164" y="109"/>
                  <a:pt x="164" y="109"/>
                </a:cubicBezTo>
                <a:cubicBezTo>
                  <a:pt x="162" y="105"/>
                  <a:pt x="167" y="99"/>
                  <a:pt x="167" y="99"/>
                </a:cubicBezTo>
                <a:cubicBezTo>
                  <a:pt x="168" y="100"/>
                  <a:pt x="169" y="100"/>
                  <a:pt x="169" y="100"/>
                </a:cubicBezTo>
                <a:cubicBezTo>
                  <a:pt x="171" y="99"/>
                  <a:pt x="172" y="97"/>
                  <a:pt x="174" y="94"/>
                </a:cubicBezTo>
                <a:lnTo>
                  <a:pt x="174" y="99"/>
                </a:lnTo>
                <a:close/>
                <a:moveTo>
                  <a:pt x="178" y="116"/>
                </a:moveTo>
                <a:cubicBezTo>
                  <a:pt x="178" y="109"/>
                  <a:pt x="178" y="109"/>
                  <a:pt x="178" y="109"/>
                </a:cubicBezTo>
                <a:cubicBezTo>
                  <a:pt x="183" y="110"/>
                  <a:pt x="190" y="115"/>
                  <a:pt x="190" y="115"/>
                </a:cubicBezTo>
                <a:cubicBezTo>
                  <a:pt x="186" y="113"/>
                  <a:pt x="178" y="116"/>
                  <a:pt x="178" y="116"/>
                </a:cubicBezTo>
                <a:close/>
              </a:path>
            </a:pathLst>
          </a:custGeom>
          <a:solidFill>
            <a:srgbClr val="00171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0" y="336459"/>
            <a:ext cx="3714433" cy="720080"/>
            <a:chOff x="0" y="419410"/>
            <a:chExt cx="3714433" cy="720080"/>
          </a:xfrm>
        </p:grpSpPr>
        <p:sp>
          <p:nvSpPr>
            <p:cNvPr id="6" name="矩形 5"/>
            <p:cNvSpPr/>
            <p:nvPr/>
          </p:nvSpPr>
          <p:spPr>
            <a:xfrm>
              <a:off x="0" y="419410"/>
              <a:ext cx="485774" cy="720080"/>
            </a:xfrm>
            <a:prstGeom prst="rect">
              <a:avLst/>
            </a:prstGeom>
            <a:gradFill flip="none" rotWithShape="1">
              <a:gsLst>
                <a:gs pos="0">
                  <a:srgbClr val="A11318"/>
                </a:gs>
                <a:gs pos="100000">
                  <a:srgbClr val="0D0202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714023" y="895601"/>
              <a:ext cx="3000410" cy="0"/>
            </a:xfrm>
            <a:prstGeom prst="line">
              <a:avLst/>
            </a:prstGeom>
            <a:ln>
              <a:gradFill flip="none" rotWithShape="1">
                <a:gsLst>
                  <a:gs pos="77498">
                    <a:srgbClr val="98D4AF"/>
                  </a:gs>
                  <a:gs pos="24312">
                    <a:srgbClr val="FFC000"/>
                  </a:gs>
                  <a:gs pos="51400">
                    <a:srgbClr val="A11318"/>
                  </a:gs>
                  <a:gs pos="0">
                    <a:srgbClr val="0D0202"/>
                  </a:gs>
                  <a:gs pos="100000">
                    <a:srgbClr val="0D020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矩形 13"/>
            <p:cNvSpPr/>
            <p:nvPr/>
          </p:nvSpPr>
          <p:spPr>
            <a:xfrm>
              <a:off x="530208" y="419410"/>
              <a:ext cx="45719" cy="720080"/>
            </a:xfrm>
            <a:prstGeom prst="rect">
              <a:avLst/>
            </a:prstGeom>
            <a:solidFill>
              <a:srgbClr val="A113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>
            <p:custDataLst>
              <p:tags r:id="rId3"/>
            </p:custDataLst>
          </p:nvPr>
        </p:nvSpPr>
        <p:spPr>
          <a:xfrm>
            <a:off x="-25286" y="1341591"/>
            <a:ext cx="3240180" cy="4176464"/>
          </a:xfrm>
          <a:prstGeom prst="rect">
            <a:avLst/>
          </a:prstGeom>
          <a:gradFill>
            <a:gsLst>
              <a:gs pos="0">
                <a:srgbClr val="A11318"/>
              </a:gs>
              <a:gs pos="100000">
                <a:srgbClr val="0D0202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矩形 11"/>
          <p:cNvSpPr/>
          <p:nvPr>
            <p:custDataLst>
              <p:tags r:id="rId4"/>
            </p:custDataLst>
          </p:nvPr>
        </p:nvSpPr>
        <p:spPr>
          <a:xfrm>
            <a:off x="3214800" y="1341591"/>
            <a:ext cx="3240180" cy="4176464"/>
          </a:xfrm>
          <a:prstGeom prst="rect">
            <a:avLst/>
          </a:prstGeom>
          <a:gradFill>
            <a:gsLst>
              <a:gs pos="0">
                <a:srgbClr val="A11318"/>
              </a:gs>
              <a:gs pos="100000">
                <a:srgbClr val="0D0202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Freeform 26"/>
          <p:cNvSpPr>
            <a:spLocks noEditPoints="1"/>
          </p:cNvSpPr>
          <p:nvPr>
            <p:custDataLst>
              <p:tags r:id="rId5"/>
            </p:custDataLst>
          </p:nvPr>
        </p:nvSpPr>
        <p:spPr bwMode="auto">
          <a:xfrm>
            <a:off x="4444165" y="4380650"/>
            <a:ext cx="781450" cy="2371298"/>
          </a:xfrm>
          <a:custGeom>
            <a:avLst/>
            <a:gdLst>
              <a:gd name="T0" fmla="*/ 145 w 147"/>
              <a:gd name="T1" fmla="*/ 235 h 446"/>
              <a:gd name="T2" fmla="*/ 137 w 147"/>
              <a:gd name="T3" fmla="*/ 154 h 446"/>
              <a:gd name="T4" fmla="*/ 125 w 147"/>
              <a:gd name="T5" fmla="*/ 77 h 446"/>
              <a:gd name="T6" fmla="*/ 111 w 147"/>
              <a:gd name="T7" fmla="*/ 71 h 446"/>
              <a:gd name="T8" fmla="*/ 111 w 147"/>
              <a:gd name="T9" fmla="*/ 47 h 446"/>
              <a:gd name="T10" fmla="*/ 113 w 147"/>
              <a:gd name="T11" fmla="*/ 27 h 446"/>
              <a:gd name="T12" fmla="*/ 106 w 147"/>
              <a:gd name="T13" fmla="*/ 6 h 446"/>
              <a:gd name="T14" fmla="*/ 88 w 147"/>
              <a:gd name="T15" fmla="*/ 0 h 446"/>
              <a:gd name="T16" fmla="*/ 63 w 147"/>
              <a:gd name="T17" fmla="*/ 53 h 446"/>
              <a:gd name="T18" fmla="*/ 55 w 147"/>
              <a:gd name="T19" fmla="*/ 75 h 446"/>
              <a:gd name="T20" fmla="*/ 36 w 147"/>
              <a:gd name="T21" fmla="*/ 93 h 446"/>
              <a:gd name="T22" fmla="*/ 3 w 147"/>
              <a:gd name="T23" fmla="*/ 142 h 446"/>
              <a:gd name="T24" fmla="*/ 42 w 147"/>
              <a:gd name="T25" fmla="*/ 181 h 446"/>
              <a:gd name="T26" fmla="*/ 42 w 147"/>
              <a:gd name="T27" fmla="*/ 204 h 446"/>
              <a:gd name="T28" fmla="*/ 32 w 147"/>
              <a:gd name="T29" fmla="*/ 302 h 446"/>
              <a:gd name="T30" fmla="*/ 64 w 147"/>
              <a:gd name="T31" fmla="*/ 311 h 446"/>
              <a:gd name="T32" fmla="*/ 66 w 147"/>
              <a:gd name="T33" fmla="*/ 361 h 446"/>
              <a:gd name="T34" fmla="*/ 68 w 147"/>
              <a:gd name="T35" fmla="*/ 426 h 446"/>
              <a:gd name="T36" fmla="*/ 85 w 147"/>
              <a:gd name="T37" fmla="*/ 442 h 446"/>
              <a:gd name="T38" fmla="*/ 90 w 147"/>
              <a:gd name="T39" fmla="*/ 436 h 446"/>
              <a:gd name="T40" fmla="*/ 100 w 147"/>
              <a:gd name="T41" fmla="*/ 445 h 446"/>
              <a:gd name="T42" fmla="*/ 110 w 147"/>
              <a:gd name="T43" fmla="*/ 429 h 446"/>
              <a:gd name="T44" fmla="*/ 108 w 147"/>
              <a:gd name="T45" fmla="*/ 378 h 446"/>
              <a:gd name="T46" fmla="*/ 116 w 147"/>
              <a:gd name="T47" fmla="*/ 293 h 446"/>
              <a:gd name="T48" fmla="*/ 133 w 147"/>
              <a:gd name="T49" fmla="*/ 291 h 446"/>
              <a:gd name="T50" fmla="*/ 132 w 147"/>
              <a:gd name="T51" fmla="*/ 261 h 446"/>
              <a:gd name="T52" fmla="*/ 132 w 147"/>
              <a:gd name="T53" fmla="*/ 261 h 446"/>
              <a:gd name="T54" fmla="*/ 132 w 147"/>
              <a:gd name="T55" fmla="*/ 249 h 446"/>
              <a:gd name="T56" fmla="*/ 135 w 147"/>
              <a:gd name="T57" fmla="*/ 218 h 446"/>
              <a:gd name="T58" fmla="*/ 135 w 147"/>
              <a:gd name="T59" fmla="*/ 243 h 446"/>
              <a:gd name="T60" fmla="*/ 135 w 147"/>
              <a:gd name="T61" fmla="*/ 253 h 446"/>
              <a:gd name="T62" fmla="*/ 137 w 147"/>
              <a:gd name="T63" fmla="*/ 250 h 446"/>
              <a:gd name="T64" fmla="*/ 139 w 147"/>
              <a:gd name="T65" fmla="*/ 245 h 446"/>
              <a:gd name="T66" fmla="*/ 139 w 147"/>
              <a:gd name="T67" fmla="*/ 254 h 446"/>
              <a:gd name="T68" fmla="*/ 133 w 147"/>
              <a:gd name="T69" fmla="*/ 256 h 446"/>
              <a:gd name="T70" fmla="*/ 136 w 147"/>
              <a:gd name="T71" fmla="*/ 258 h 446"/>
              <a:gd name="T72" fmla="*/ 132 w 147"/>
              <a:gd name="T73" fmla="*/ 261 h 446"/>
              <a:gd name="T74" fmla="*/ 138 w 147"/>
              <a:gd name="T75" fmla="*/ 261 h 446"/>
              <a:gd name="T76" fmla="*/ 145 w 147"/>
              <a:gd name="T77" fmla="*/ 250 h 446"/>
              <a:gd name="T78" fmla="*/ 64 w 147"/>
              <a:gd name="T79" fmla="*/ 157 h 446"/>
              <a:gd name="T80" fmla="*/ 46 w 147"/>
              <a:gd name="T81" fmla="*/ 169 h 446"/>
              <a:gd name="T82" fmla="*/ 28 w 147"/>
              <a:gd name="T83" fmla="*/ 151 h 446"/>
              <a:gd name="T84" fmla="*/ 42 w 147"/>
              <a:gd name="T85" fmla="*/ 118 h 446"/>
              <a:gd name="T86" fmla="*/ 51 w 147"/>
              <a:gd name="T87" fmla="*/ 120 h 446"/>
              <a:gd name="T88" fmla="*/ 58 w 147"/>
              <a:gd name="T89" fmla="*/ 141 h 446"/>
              <a:gd name="T90" fmla="*/ 64 w 147"/>
              <a:gd name="T91" fmla="*/ 157 h 446"/>
              <a:gd name="T92" fmla="*/ 91 w 147"/>
              <a:gd name="T93" fmla="*/ 393 h 446"/>
              <a:gd name="T94" fmla="*/ 88 w 147"/>
              <a:gd name="T95" fmla="*/ 405 h 446"/>
              <a:gd name="T96" fmla="*/ 84 w 147"/>
              <a:gd name="T97" fmla="*/ 391 h 446"/>
              <a:gd name="T98" fmla="*/ 87 w 147"/>
              <a:gd name="T99" fmla="*/ 314 h 446"/>
              <a:gd name="T100" fmla="*/ 92 w 147"/>
              <a:gd name="T101" fmla="*/ 316 h 446"/>
              <a:gd name="T102" fmla="*/ 92 w 147"/>
              <a:gd name="T103" fmla="*/ 374 h 446"/>
              <a:gd name="T104" fmla="*/ 119 w 147"/>
              <a:gd name="T105" fmla="*/ 154 h 446"/>
              <a:gd name="T106" fmla="*/ 122 w 147"/>
              <a:gd name="T107" fmla="*/ 146 h 446"/>
              <a:gd name="T108" fmla="*/ 121 w 147"/>
              <a:gd name="T109" fmla="*/ 162 h 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7" h="446">
                <a:moveTo>
                  <a:pt x="147" y="248"/>
                </a:moveTo>
                <a:cubicBezTo>
                  <a:pt x="147" y="247"/>
                  <a:pt x="146" y="238"/>
                  <a:pt x="145" y="235"/>
                </a:cubicBezTo>
                <a:cubicBezTo>
                  <a:pt x="144" y="233"/>
                  <a:pt x="143" y="210"/>
                  <a:pt x="143" y="198"/>
                </a:cubicBezTo>
                <a:cubicBezTo>
                  <a:pt x="143" y="187"/>
                  <a:pt x="138" y="160"/>
                  <a:pt x="137" y="154"/>
                </a:cubicBezTo>
                <a:cubicBezTo>
                  <a:pt x="137" y="149"/>
                  <a:pt x="141" y="111"/>
                  <a:pt x="141" y="98"/>
                </a:cubicBezTo>
                <a:cubicBezTo>
                  <a:pt x="141" y="85"/>
                  <a:pt x="134" y="80"/>
                  <a:pt x="125" y="77"/>
                </a:cubicBezTo>
                <a:cubicBezTo>
                  <a:pt x="124" y="77"/>
                  <a:pt x="122" y="76"/>
                  <a:pt x="121" y="76"/>
                </a:cubicBezTo>
                <a:cubicBezTo>
                  <a:pt x="114" y="74"/>
                  <a:pt x="111" y="71"/>
                  <a:pt x="111" y="71"/>
                </a:cubicBezTo>
                <a:cubicBezTo>
                  <a:pt x="117" y="68"/>
                  <a:pt x="117" y="68"/>
                  <a:pt x="117" y="68"/>
                </a:cubicBezTo>
                <a:cubicBezTo>
                  <a:pt x="117" y="68"/>
                  <a:pt x="111" y="53"/>
                  <a:pt x="111" y="47"/>
                </a:cubicBezTo>
                <a:cubicBezTo>
                  <a:pt x="111" y="42"/>
                  <a:pt x="113" y="40"/>
                  <a:pt x="113" y="37"/>
                </a:cubicBezTo>
                <a:cubicBezTo>
                  <a:pt x="114" y="33"/>
                  <a:pt x="113" y="27"/>
                  <a:pt x="113" y="27"/>
                </a:cubicBezTo>
                <a:cubicBezTo>
                  <a:pt x="113" y="27"/>
                  <a:pt x="114" y="24"/>
                  <a:pt x="113" y="22"/>
                </a:cubicBezTo>
                <a:cubicBezTo>
                  <a:pt x="112" y="20"/>
                  <a:pt x="110" y="12"/>
                  <a:pt x="106" y="6"/>
                </a:cubicBezTo>
                <a:cubicBezTo>
                  <a:pt x="101" y="0"/>
                  <a:pt x="95" y="0"/>
                  <a:pt x="95" y="0"/>
                </a:cubicBezTo>
                <a:cubicBezTo>
                  <a:pt x="92" y="0"/>
                  <a:pt x="90" y="0"/>
                  <a:pt x="88" y="0"/>
                </a:cubicBezTo>
                <a:cubicBezTo>
                  <a:pt x="79" y="2"/>
                  <a:pt x="79" y="6"/>
                  <a:pt x="76" y="10"/>
                </a:cubicBezTo>
                <a:cubicBezTo>
                  <a:pt x="72" y="15"/>
                  <a:pt x="64" y="45"/>
                  <a:pt x="63" y="53"/>
                </a:cubicBezTo>
                <a:cubicBezTo>
                  <a:pt x="63" y="61"/>
                  <a:pt x="67" y="71"/>
                  <a:pt x="67" y="71"/>
                </a:cubicBezTo>
                <a:cubicBezTo>
                  <a:pt x="67" y="71"/>
                  <a:pt x="59" y="75"/>
                  <a:pt x="55" y="75"/>
                </a:cubicBezTo>
                <a:cubicBezTo>
                  <a:pt x="52" y="75"/>
                  <a:pt x="47" y="80"/>
                  <a:pt x="42" y="85"/>
                </a:cubicBezTo>
                <a:cubicBezTo>
                  <a:pt x="39" y="88"/>
                  <a:pt x="37" y="91"/>
                  <a:pt x="36" y="93"/>
                </a:cubicBezTo>
                <a:cubicBezTo>
                  <a:pt x="32" y="97"/>
                  <a:pt x="7" y="127"/>
                  <a:pt x="4" y="129"/>
                </a:cubicBezTo>
                <a:cubicBezTo>
                  <a:pt x="2" y="132"/>
                  <a:pt x="0" y="140"/>
                  <a:pt x="3" y="142"/>
                </a:cubicBezTo>
                <a:cubicBezTo>
                  <a:pt x="5" y="145"/>
                  <a:pt x="39" y="180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5" y="182"/>
                  <a:pt x="49" y="180"/>
                  <a:pt x="49" y="180"/>
                </a:cubicBezTo>
                <a:cubicBezTo>
                  <a:pt x="42" y="204"/>
                  <a:pt x="42" y="204"/>
                  <a:pt x="42" y="204"/>
                </a:cubicBezTo>
                <a:cubicBezTo>
                  <a:pt x="15" y="292"/>
                  <a:pt x="15" y="292"/>
                  <a:pt x="15" y="292"/>
                </a:cubicBezTo>
                <a:cubicBezTo>
                  <a:pt x="15" y="292"/>
                  <a:pt x="22" y="297"/>
                  <a:pt x="32" y="302"/>
                </a:cubicBezTo>
                <a:cubicBezTo>
                  <a:pt x="35" y="304"/>
                  <a:pt x="38" y="305"/>
                  <a:pt x="42" y="306"/>
                </a:cubicBezTo>
                <a:cubicBezTo>
                  <a:pt x="52" y="309"/>
                  <a:pt x="64" y="311"/>
                  <a:pt x="64" y="311"/>
                </a:cubicBezTo>
                <a:cubicBezTo>
                  <a:pt x="64" y="311"/>
                  <a:pt x="63" y="312"/>
                  <a:pt x="63" y="326"/>
                </a:cubicBezTo>
                <a:cubicBezTo>
                  <a:pt x="63" y="341"/>
                  <a:pt x="64" y="353"/>
                  <a:pt x="66" y="361"/>
                </a:cubicBezTo>
                <a:cubicBezTo>
                  <a:pt x="67" y="369"/>
                  <a:pt x="70" y="393"/>
                  <a:pt x="69" y="398"/>
                </a:cubicBezTo>
                <a:cubicBezTo>
                  <a:pt x="68" y="402"/>
                  <a:pt x="68" y="423"/>
                  <a:pt x="68" y="426"/>
                </a:cubicBezTo>
                <a:cubicBezTo>
                  <a:pt x="67" y="430"/>
                  <a:pt x="72" y="434"/>
                  <a:pt x="74" y="437"/>
                </a:cubicBezTo>
                <a:cubicBezTo>
                  <a:pt x="76" y="440"/>
                  <a:pt x="81" y="443"/>
                  <a:pt x="85" y="442"/>
                </a:cubicBezTo>
                <a:cubicBezTo>
                  <a:pt x="86" y="441"/>
                  <a:pt x="87" y="441"/>
                  <a:pt x="88" y="440"/>
                </a:cubicBezTo>
                <a:cubicBezTo>
                  <a:pt x="89" y="438"/>
                  <a:pt x="90" y="436"/>
                  <a:pt x="90" y="436"/>
                </a:cubicBezTo>
                <a:cubicBezTo>
                  <a:pt x="92" y="438"/>
                  <a:pt x="92" y="438"/>
                  <a:pt x="92" y="438"/>
                </a:cubicBezTo>
                <a:cubicBezTo>
                  <a:pt x="92" y="438"/>
                  <a:pt x="97" y="444"/>
                  <a:pt x="100" y="445"/>
                </a:cubicBezTo>
                <a:cubicBezTo>
                  <a:pt x="103" y="446"/>
                  <a:pt x="107" y="444"/>
                  <a:pt x="108" y="440"/>
                </a:cubicBezTo>
                <a:cubicBezTo>
                  <a:pt x="109" y="436"/>
                  <a:pt x="110" y="431"/>
                  <a:pt x="110" y="429"/>
                </a:cubicBezTo>
                <a:cubicBezTo>
                  <a:pt x="110" y="426"/>
                  <a:pt x="107" y="408"/>
                  <a:pt x="106" y="404"/>
                </a:cubicBezTo>
                <a:cubicBezTo>
                  <a:pt x="104" y="399"/>
                  <a:pt x="107" y="384"/>
                  <a:pt x="108" y="378"/>
                </a:cubicBezTo>
                <a:cubicBezTo>
                  <a:pt x="109" y="372"/>
                  <a:pt x="115" y="331"/>
                  <a:pt x="115" y="323"/>
                </a:cubicBezTo>
                <a:cubicBezTo>
                  <a:pt x="115" y="316"/>
                  <a:pt x="116" y="293"/>
                  <a:pt x="116" y="293"/>
                </a:cubicBezTo>
                <a:cubicBezTo>
                  <a:pt x="121" y="293"/>
                  <a:pt x="121" y="293"/>
                  <a:pt x="121" y="293"/>
                </a:cubicBezTo>
                <a:cubicBezTo>
                  <a:pt x="133" y="291"/>
                  <a:pt x="133" y="291"/>
                  <a:pt x="133" y="291"/>
                </a:cubicBezTo>
                <a:cubicBezTo>
                  <a:pt x="133" y="291"/>
                  <a:pt x="132" y="266"/>
                  <a:pt x="132" y="265"/>
                </a:cubicBezTo>
                <a:cubicBezTo>
                  <a:pt x="132" y="264"/>
                  <a:pt x="132" y="263"/>
                  <a:pt x="132" y="261"/>
                </a:cubicBezTo>
                <a:cubicBezTo>
                  <a:pt x="132" y="261"/>
                  <a:pt x="132" y="261"/>
                  <a:pt x="132" y="261"/>
                </a:cubicBezTo>
                <a:cubicBezTo>
                  <a:pt x="132" y="261"/>
                  <a:pt x="132" y="261"/>
                  <a:pt x="132" y="261"/>
                </a:cubicBezTo>
                <a:cubicBezTo>
                  <a:pt x="131" y="259"/>
                  <a:pt x="131" y="256"/>
                  <a:pt x="131" y="256"/>
                </a:cubicBezTo>
                <a:cubicBezTo>
                  <a:pt x="131" y="255"/>
                  <a:pt x="132" y="252"/>
                  <a:pt x="132" y="249"/>
                </a:cubicBezTo>
                <a:cubicBezTo>
                  <a:pt x="132" y="246"/>
                  <a:pt x="131" y="197"/>
                  <a:pt x="131" y="197"/>
                </a:cubicBezTo>
                <a:cubicBezTo>
                  <a:pt x="131" y="197"/>
                  <a:pt x="135" y="217"/>
                  <a:pt x="135" y="218"/>
                </a:cubicBezTo>
                <a:cubicBezTo>
                  <a:pt x="135" y="219"/>
                  <a:pt x="136" y="228"/>
                  <a:pt x="136" y="230"/>
                </a:cubicBezTo>
                <a:cubicBezTo>
                  <a:pt x="136" y="232"/>
                  <a:pt x="135" y="242"/>
                  <a:pt x="135" y="243"/>
                </a:cubicBezTo>
                <a:cubicBezTo>
                  <a:pt x="135" y="243"/>
                  <a:pt x="135" y="248"/>
                  <a:pt x="135" y="248"/>
                </a:cubicBezTo>
                <a:cubicBezTo>
                  <a:pt x="135" y="249"/>
                  <a:pt x="135" y="253"/>
                  <a:pt x="135" y="253"/>
                </a:cubicBezTo>
                <a:cubicBezTo>
                  <a:pt x="135" y="253"/>
                  <a:pt x="135" y="253"/>
                  <a:pt x="136" y="253"/>
                </a:cubicBezTo>
                <a:cubicBezTo>
                  <a:pt x="137" y="253"/>
                  <a:pt x="137" y="251"/>
                  <a:pt x="137" y="250"/>
                </a:cubicBezTo>
                <a:cubicBezTo>
                  <a:pt x="137" y="248"/>
                  <a:pt x="138" y="243"/>
                  <a:pt x="138" y="243"/>
                </a:cubicBezTo>
                <a:cubicBezTo>
                  <a:pt x="138" y="243"/>
                  <a:pt x="139" y="244"/>
                  <a:pt x="139" y="245"/>
                </a:cubicBezTo>
                <a:cubicBezTo>
                  <a:pt x="140" y="245"/>
                  <a:pt x="140" y="252"/>
                  <a:pt x="140" y="252"/>
                </a:cubicBezTo>
                <a:cubicBezTo>
                  <a:pt x="140" y="252"/>
                  <a:pt x="139" y="254"/>
                  <a:pt x="139" y="254"/>
                </a:cubicBezTo>
                <a:cubicBezTo>
                  <a:pt x="139" y="254"/>
                  <a:pt x="136" y="256"/>
                  <a:pt x="136" y="256"/>
                </a:cubicBezTo>
                <a:cubicBezTo>
                  <a:pt x="136" y="256"/>
                  <a:pt x="134" y="256"/>
                  <a:pt x="133" y="256"/>
                </a:cubicBezTo>
                <a:cubicBezTo>
                  <a:pt x="132" y="257"/>
                  <a:pt x="132" y="258"/>
                  <a:pt x="132" y="258"/>
                </a:cubicBezTo>
                <a:cubicBezTo>
                  <a:pt x="136" y="258"/>
                  <a:pt x="136" y="258"/>
                  <a:pt x="136" y="258"/>
                </a:cubicBezTo>
                <a:cubicBezTo>
                  <a:pt x="136" y="258"/>
                  <a:pt x="134" y="258"/>
                  <a:pt x="133" y="259"/>
                </a:cubicBezTo>
                <a:cubicBezTo>
                  <a:pt x="132" y="259"/>
                  <a:pt x="132" y="260"/>
                  <a:pt x="132" y="261"/>
                </a:cubicBezTo>
                <a:cubicBezTo>
                  <a:pt x="132" y="261"/>
                  <a:pt x="132" y="261"/>
                  <a:pt x="132" y="261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38" y="261"/>
                  <a:pt x="144" y="257"/>
                  <a:pt x="145" y="256"/>
                </a:cubicBezTo>
                <a:cubicBezTo>
                  <a:pt x="145" y="255"/>
                  <a:pt x="145" y="251"/>
                  <a:pt x="145" y="250"/>
                </a:cubicBezTo>
                <a:cubicBezTo>
                  <a:pt x="145" y="250"/>
                  <a:pt x="146" y="249"/>
                  <a:pt x="147" y="248"/>
                </a:cubicBezTo>
                <a:close/>
                <a:moveTo>
                  <a:pt x="64" y="157"/>
                </a:moveTo>
                <a:cubicBezTo>
                  <a:pt x="64" y="157"/>
                  <a:pt x="54" y="163"/>
                  <a:pt x="52" y="164"/>
                </a:cubicBezTo>
                <a:cubicBezTo>
                  <a:pt x="50" y="166"/>
                  <a:pt x="46" y="169"/>
                  <a:pt x="46" y="169"/>
                </a:cubicBezTo>
                <a:cubicBezTo>
                  <a:pt x="46" y="169"/>
                  <a:pt x="45" y="167"/>
                  <a:pt x="42" y="165"/>
                </a:cubicBezTo>
                <a:cubicBezTo>
                  <a:pt x="38" y="161"/>
                  <a:pt x="31" y="156"/>
                  <a:pt x="28" y="151"/>
                </a:cubicBezTo>
                <a:cubicBezTo>
                  <a:pt x="22" y="143"/>
                  <a:pt x="20" y="137"/>
                  <a:pt x="20" y="137"/>
                </a:cubicBezTo>
                <a:cubicBezTo>
                  <a:pt x="42" y="118"/>
                  <a:pt x="42" y="118"/>
                  <a:pt x="42" y="118"/>
                </a:cubicBezTo>
                <a:cubicBezTo>
                  <a:pt x="53" y="110"/>
                  <a:pt x="53" y="110"/>
                  <a:pt x="53" y="110"/>
                </a:cubicBezTo>
                <a:cubicBezTo>
                  <a:pt x="53" y="110"/>
                  <a:pt x="51" y="118"/>
                  <a:pt x="51" y="120"/>
                </a:cubicBezTo>
                <a:cubicBezTo>
                  <a:pt x="51" y="122"/>
                  <a:pt x="55" y="126"/>
                  <a:pt x="56" y="129"/>
                </a:cubicBezTo>
                <a:cubicBezTo>
                  <a:pt x="57" y="132"/>
                  <a:pt x="57" y="135"/>
                  <a:pt x="58" y="141"/>
                </a:cubicBezTo>
                <a:cubicBezTo>
                  <a:pt x="58" y="147"/>
                  <a:pt x="64" y="154"/>
                  <a:pt x="64" y="154"/>
                </a:cubicBezTo>
                <a:lnTo>
                  <a:pt x="64" y="157"/>
                </a:lnTo>
                <a:close/>
                <a:moveTo>
                  <a:pt x="92" y="374"/>
                </a:moveTo>
                <a:cubicBezTo>
                  <a:pt x="92" y="381"/>
                  <a:pt x="92" y="389"/>
                  <a:pt x="91" y="393"/>
                </a:cubicBezTo>
                <a:cubicBezTo>
                  <a:pt x="90" y="398"/>
                  <a:pt x="88" y="405"/>
                  <a:pt x="88" y="405"/>
                </a:cubicBezTo>
                <a:cubicBezTo>
                  <a:pt x="88" y="405"/>
                  <a:pt x="88" y="405"/>
                  <a:pt x="88" y="405"/>
                </a:cubicBezTo>
                <a:cubicBezTo>
                  <a:pt x="86" y="407"/>
                  <a:pt x="86" y="407"/>
                  <a:pt x="86" y="407"/>
                </a:cubicBezTo>
                <a:cubicBezTo>
                  <a:pt x="86" y="407"/>
                  <a:pt x="85" y="395"/>
                  <a:pt x="84" y="391"/>
                </a:cubicBezTo>
                <a:cubicBezTo>
                  <a:pt x="83" y="386"/>
                  <a:pt x="85" y="373"/>
                  <a:pt x="86" y="352"/>
                </a:cubicBezTo>
                <a:cubicBezTo>
                  <a:pt x="87" y="330"/>
                  <a:pt x="87" y="314"/>
                  <a:pt x="87" y="314"/>
                </a:cubicBezTo>
                <a:cubicBezTo>
                  <a:pt x="88" y="314"/>
                  <a:pt x="88" y="314"/>
                  <a:pt x="88" y="314"/>
                </a:cubicBezTo>
                <a:cubicBezTo>
                  <a:pt x="92" y="316"/>
                  <a:pt x="92" y="316"/>
                  <a:pt x="92" y="316"/>
                </a:cubicBezTo>
                <a:cubicBezTo>
                  <a:pt x="92" y="316"/>
                  <a:pt x="91" y="323"/>
                  <a:pt x="91" y="328"/>
                </a:cubicBezTo>
                <a:cubicBezTo>
                  <a:pt x="91" y="332"/>
                  <a:pt x="93" y="368"/>
                  <a:pt x="92" y="374"/>
                </a:cubicBezTo>
                <a:close/>
                <a:moveTo>
                  <a:pt x="121" y="162"/>
                </a:moveTo>
                <a:cubicBezTo>
                  <a:pt x="120" y="159"/>
                  <a:pt x="119" y="156"/>
                  <a:pt x="119" y="154"/>
                </a:cubicBezTo>
                <a:cubicBezTo>
                  <a:pt x="119" y="153"/>
                  <a:pt x="120" y="150"/>
                  <a:pt x="121" y="148"/>
                </a:cubicBezTo>
                <a:cubicBezTo>
                  <a:pt x="122" y="147"/>
                  <a:pt x="122" y="146"/>
                  <a:pt x="122" y="146"/>
                </a:cubicBezTo>
                <a:cubicBezTo>
                  <a:pt x="122" y="146"/>
                  <a:pt x="123" y="163"/>
                  <a:pt x="124" y="166"/>
                </a:cubicBezTo>
                <a:cubicBezTo>
                  <a:pt x="124" y="167"/>
                  <a:pt x="122" y="165"/>
                  <a:pt x="121" y="16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矩形 19"/>
          <p:cNvSpPr/>
          <p:nvPr>
            <p:custDataLst>
              <p:tags r:id="rId6"/>
            </p:custDataLst>
          </p:nvPr>
        </p:nvSpPr>
        <p:spPr>
          <a:xfrm>
            <a:off x="141605" y="3069590"/>
            <a:ext cx="2867025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en-US" sz="20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Leadership – Monitor growth</a:t>
            </a:r>
            <a:endParaRPr lang="en-US" altLang="en-US" sz="20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矩形 20"/>
          <p:cNvSpPr/>
          <p:nvPr>
            <p:custDataLst>
              <p:tags r:id="rId7"/>
            </p:custDataLst>
          </p:nvPr>
        </p:nvSpPr>
        <p:spPr>
          <a:xfrm>
            <a:off x="3215005" y="3006725"/>
            <a:ext cx="3135630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en-US" sz="2000" dirty="0" smtClean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Category Managers – Optimize product mix</a:t>
            </a:r>
            <a:endParaRPr lang="en-US" altLang="en-US" sz="2000" dirty="0" smtClean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矩形 21"/>
          <p:cNvSpPr/>
          <p:nvPr>
            <p:custDataLst>
              <p:tags r:id="rId8"/>
            </p:custDataLst>
          </p:nvPr>
        </p:nvSpPr>
        <p:spPr>
          <a:xfrm>
            <a:off x="8856127" y="1704699"/>
            <a:ext cx="1467919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b="1" dirty="0" smtClean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 title</a:t>
            </a:r>
            <a:endParaRPr lang="zh-CN" altLang="en-US" sz="2000" b="1" dirty="0" smtClean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文本框 24"/>
          <p:cNvSpPr txBox="1"/>
          <p:nvPr>
            <p:custDataLst>
              <p:tags r:id="rId9"/>
            </p:custDataLst>
          </p:nvPr>
        </p:nvSpPr>
        <p:spPr>
          <a:xfrm>
            <a:off x="6598623" y="3006698"/>
            <a:ext cx="2613617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en-US" sz="18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Store Managers – Staffing &amp; inventory</a:t>
            </a:r>
            <a:endParaRPr lang="en-US" altLang="en-US" sz="18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Freeform 118"/>
          <p:cNvSpPr>
            <a:spLocks noEditPoints="1"/>
          </p:cNvSpPr>
          <p:nvPr>
            <p:custDataLst>
              <p:tags r:id="rId10"/>
            </p:custDataLst>
          </p:nvPr>
        </p:nvSpPr>
        <p:spPr bwMode="auto">
          <a:xfrm>
            <a:off x="1193358" y="4212141"/>
            <a:ext cx="802893" cy="2539807"/>
          </a:xfrm>
          <a:custGeom>
            <a:avLst/>
            <a:gdLst>
              <a:gd name="T0" fmla="*/ 193 w 253"/>
              <a:gd name="T1" fmla="*/ 151 h 798"/>
              <a:gd name="T2" fmla="*/ 182 w 253"/>
              <a:gd name="T3" fmla="*/ 103 h 798"/>
              <a:gd name="T4" fmla="*/ 165 w 253"/>
              <a:gd name="T5" fmla="*/ 92 h 798"/>
              <a:gd name="T6" fmla="*/ 162 w 253"/>
              <a:gd name="T7" fmla="*/ 50 h 798"/>
              <a:gd name="T8" fmla="*/ 95 w 253"/>
              <a:gd name="T9" fmla="*/ 103 h 798"/>
              <a:gd name="T10" fmla="*/ 80 w 253"/>
              <a:gd name="T11" fmla="*/ 141 h 798"/>
              <a:gd name="T12" fmla="*/ 27 w 253"/>
              <a:gd name="T13" fmla="*/ 149 h 798"/>
              <a:gd name="T14" fmla="*/ 3 w 253"/>
              <a:gd name="T15" fmla="*/ 255 h 798"/>
              <a:gd name="T16" fmla="*/ 20 w 253"/>
              <a:gd name="T17" fmla="*/ 388 h 798"/>
              <a:gd name="T18" fmla="*/ 29 w 253"/>
              <a:gd name="T19" fmla="*/ 390 h 798"/>
              <a:gd name="T20" fmla="*/ 48 w 253"/>
              <a:gd name="T21" fmla="*/ 409 h 798"/>
              <a:gd name="T22" fmla="*/ 47 w 253"/>
              <a:gd name="T23" fmla="*/ 488 h 798"/>
              <a:gd name="T24" fmla="*/ 28 w 253"/>
              <a:gd name="T25" fmla="*/ 615 h 798"/>
              <a:gd name="T26" fmla="*/ 16 w 253"/>
              <a:gd name="T27" fmla="*/ 733 h 798"/>
              <a:gd name="T28" fmla="*/ 24 w 253"/>
              <a:gd name="T29" fmla="*/ 798 h 798"/>
              <a:gd name="T30" fmla="*/ 65 w 253"/>
              <a:gd name="T31" fmla="*/ 772 h 798"/>
              <a:gd name="T32" fmla="*/ 70 w 253"/>
              <a:gd name="T33" fmla="*/ 712 h 798"/>
              <a:gd name="T34" fmla="*/ 85 w 253"/>
              <a:gd name="T35" fmla="*/ 613 h 798"/>
              <a:gd name="T36" fmla="*/ 122 w 253"/>
              <a:gd name="T37" fmla="*/ 478 h 798"/>
              <a:gd name="T38" fmla="*/ 130 w 253"/>
              <a:gd name="T39" fmla="*/ 489 h 798"/>
              <a:gd name="T40" fmla="*/ 138 w 253"/>
              <a:gd name="T41" fmla="*/ 607 h 798"/>
              <a:gd name="T42" fmla="*/ 128 w 253"/>
              <a:gd name="T43" fmla="*/ 679 h 798"/>
              <a:gd name="T44" fmla="*/ 114 w 253"/>
              <a:gd name="T45" fmla="*/ 722 h 798"/>
              <a:gd name="T46" fmla="*/ 121 w 253"/>
              <a:gd name="T47" fmla="*/ 795 h 798"/>
              <a:gd name="T48" fmla="*/ 210 w 253"/>
              <a:gd name="T49" fmla="*/ 784 h 798"/>
              <a:gd name="T50" fmla="*/ 173 w 253"/>
              <a:gd name="T51" fmla="*/ 768 h 798"/>
              <a:gd name="T52" fmla="*/ 184 w 253"/>
              <a:gd name="T53" fmla="*/ 617 h 798"/>
              <a:gd name="T54" fmla="*/ 189 w 253"/>
              <a:gd name="T55" fmla="*/ 502 h 798"/>
              <a:gd name="T56" fmla="*/ 210 w 253"/>
              <a:gd name="T57" fmla="*/ 428 h 798"/>
              <a:gd name="T58" fmla="*/ 187 w 253"/>
              <a:gd name="T59" fmla="*/ 297 h 798"/>
              <a:gd name="T60" fmla="*/ 241 w 253"/>
              <a:gd name="T61" fmla="*/ 239 h 798"/>
              <a:gd name="T62" fmla="*/ 46 w 253"/>
              <a:gd name="T63" fmla="*/ 328 h 798"/>
              <a:gd name="T64" fmla="*/ 39 w 253"/>
              <a:gd name="T65" fmla="*/ 294 h 798"/>
              <a:gd name="T66" fmla="*/ 49 w 253"/>
              <a:gd name="T67" fmla="*/ 252 h 798"/>
              <a:gd name="T68" fmla="*/ 128 w 253"/>
              <a:gd name="T69" fmla="*/ 389 h 798"/>
              <a:gd name="T70" fmla="*/ 115 w 253"/>
              <a:gd name="T71" fmla="*/ 156 h 798"/>
              <a:gd name="T72" fmla="*/ 133 w 253"/>
              <a:gd name="T73" fmla="*/ 155 h 798"/>
              <a:gd name="T74" fmla="*/ 142 w 253"/>
              <a:gd name="T75" fmla="*/ 376 h 798"/>
              <a:gd name="T76" fmla="*/ 173 w 253"/>
              <a:gd name="T77" fmla="*/ 156 h 798"/>
              <a:gd name="T78" fmla="*/ 144 w 253"/>
              <a:gd name="T79" fmla="*/ 135 h 798"/>
              <a:gd name="T80" fmla="*/ 168 w 253"/>
              <a:gd name="T81" fmla="*/ 142 h 7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53" h="798">
                <a:moveTo>
                  <a:pt x="233" y="205"/>
                </a:moveTo>
                <a:cubicBezTo>
                  <a:pt x="233" y="205"/>
                  <a:pt x="205" y="148"/>
                  <a:pt x="193" y="151"/>
                </a:cubicBezTo>
                <a:cubicBezTo>
                  <a:pt x="193" y="151"/>
                  <a:pt x="186" y="135"/>
                  <a:pt x="187" y="131"/>
                </a:cubicBezTo>
                <a:cubicBezTo>
                  <a:pt x="188" y="127"/>
                  <a:pt x="197" y="107"/>
                  <a:pt x="182" y="103"/>
                </a:cubicBezTo>
                <a:cubicBezTo>
                  <a:pt x="164" y="98"/>
                  <a:pt x="164" y="98"/>
                  <a:pt x="164" y="98"/>
                </a:cubicBezTo>
                <a:cubicBezTo>
                  <a:pt x="164" y="98"/>
                  <a:pt x="165" y="96"/>
                  <a:pt x="165" y="92"/>
                </a:cubicBezTo>
                <a:cubicBezTo>
                  <a:pt x="171" y="92"/>
                  <a:pt x="168" y="84"/>
                  <a:pt x="166" y="79"/>
                </a:cubicBezTo>
                <a:cubicBezTo>
                  <a:pt x="166" y="70"/>
                  <a:pt x="165" y="60"/>
                  <a:pt x="162" y="50"/>
                </a:cubicBezTo>
                <a:cubicBezTo>
                  <a:pt x="162" y="50"/>
                  <a:pt x="138" y="0"/>
                  <a:pt x="91" y="45"/>
                </a:cubicBezTo>
                <a:cubicBezTo>
                  <a:pt x="91" y="45"/>
                  <a:pt x="76" y="71"/>
                  <a:pt x="95" y="103"/>
                </a:cubicBezTo>
                <a:cubicBezTo>
                  <a:pt x="95" y="103"/>
                  <a:pt x="102" y="122"/>
                  <a:pt x="98" y="126"/>
                </a:cubicBezTo>
                <a:cubicBezTo>
                  <a:pt x="93" y="129"/>
                  <a:pt x="87" y="137"/>
                  <a:pt x="80" y="141"/>
                </a:cubicBezTo>
                <a:cubicBezTo>
                  <a:pt x="72" y="144"/>
                  <a:pt x="50" y="149"/>
                  <a:pt x="42" y="148"/>
                </a:cubicBezTo>
                <a:cubicBezTo>
                  <a:pt x="35" y="147"/>
                  <a:pt x="27" y="149"/>
                  <a:pt x="27" y="149"/>
                </a:cubicBezTo>
                <a:cubicBezTo>
                  <a:pt x="27" y="149"/>
                  <a:pt x="12" y="189"/>
                  <a:pt x="8" y="211"/>
                </a:cubicBezTo>
                <a:cubicBezTo>
                  <a:pt x="3" y="233"/>
                  <a:pt x="3" y="243"/>
                  <a:pt x="3" y="255"/>
                </a:cubicBezTo>
                <a:cubicBezTo>
                  <a:pt x="2" y="267"/>
                  <a:pt x="0" y="298"/>
                  <a:pt x="1" y="306"/>
                </a:cubicBezTo>
                <a:cubicBezTo>
                  <a:pt x="2" y="315"/>
                  <a:pt x="13" y="380"/>
                  <a:pt x="20" y="388"/>
                </a:cubicBezTo>
                <a:cubicBezTo>
                  <a:pt x="27" y="385"/>
                  <a:pt x="27" y="385"/>
                  <a:pt x="27" y="385"/>
                </a:cubicBezTo>
                <a:cubicBezTo>
                  <a:pt x="29" y="390"/>
                  <a:pt x="29" y="390"/>
                  <a:pt x="29" y="390"/>
                </a:cubicBezTo>
                <a:cubicBezTo>
                  <a:pt x="35" y="387"/>
                  <a:pt x="35" y="387"/>
                  <a:pt x="35" y="387"/>
                </a:cubicBezTo>
                <a:cubicBezTo>
                  <a:pt x="35" y="387"/>
                  <a:pt x="42" y="404"/>
                  <a:pt x="48" y="409"/>
                </a:cubicBezTo>
                <a:cubicBezTo>
                  <a:pt x="51" y="453"/>
                  <a:pt x="51" y="453"/>
                  <a:pt x="51" y="453"/>
                </a:cubicBezTo>
                <a:cubicBezTo>
                  <a:pt x="51" y="453"/>
                  <a:pt x="53" y="469"/>
                  <a:pt x="47" y="488"/>
                </a:cubicBezTo>
                <a:cubicBezTo>
                  <a:pt x="41" y="506"/>
                  <a:pt x="47" y="529"/>
                  <a:pt x="46" y="545"/>
                </a:cubicBezTo>
                <a:cubicBezTo>
                  <a:pt x="45" y="561"/>
                  <a:pt x="31" y="606"/>
                  <a:pt x="28" y="615"/>
                </a:cubicBezTo>
                <a:cubicBezTo>
                  <a:pt x="24" y="625"/>
                  <a:pt x="17" y="678"/>
                  <a:pt x="18" y="693"/>
                </a:cubicBezTo>
                <a:cubicBezTo>
                  <a:pt x="19" y="709"/>
                  <a:pt x="15" y="725"/>
                  <a:pt x="16" y="733"/>
                </a:cubicBezTo>
                <a:cubicBezTo>
                  <a:pt x="17" y="742"/>
                  <a:pt x="24" y="753"/>
                  <a:pt x="25" y="760"/>
                </a:cubicBezTo>
                <a:cubicBezTo>
                  <a:pt x="26" y="767"/>
                  <a:pt x="9" y="798"/>
                  <a:pt x="24" y="798"/>
                </a:cubicBezTo>
                <a:cubicBezTo>
                  <a:pt x="39" y="798"/>
                  <a:pt x="64" y="797"/>
                  <a:pt x="64" y="797"/>
                </a:cubicBezTo>
                <a:cubicBezTo>
                  <a:pt x="64" y="797"/>
                  <a:pt x="68" y="777"/>
                  <a:pt x="65" y="772"/>
                </a:cubicBezTo>
                <a:cubicBezTo>
                  <a:pt x="65" y="772"/>
                  <a:pt x="89" y="745"/>
                  <a:pt x="73" y="732"/>
                </a:cubicBezTo>
                <a:cubicBezTo>
                  <a:pt x="58" y="720"/>
                  <a:pt x="67" y="723"/>
                  <a:pt x="70" y="712"/>
                </a:cubicBezTo>
                <a:cubicBezTo>
                  <a:pt x="73" y="700"/>
                  <a:pt x="82" y="679"/>
                  <a:pt x="82" y="668"/>
                </a:cubicBezTo>
                <a:cubicBezTo>
                  <a:pt x="82" y="658"/>
                  <a:pt x="83" y="626"/>
                  <a:pt x="85" y="613"/>
                </a:cubicBezTo>
                <a:cubicBezTo>
                  <a:pt x="86" y="600"/>
                  <a:pt x="95" y="565"/>
                  <a:pt x="104" y="540"/>
                </a:cubicBezTo>
                <a:cubicBezTo>
                  <a:pt x="112" y="515"/>
                  <a:pt x="122" y="486"/>
                  <a:pt x="122" y="478"/>
                </a:cubicBezTo>
                <a:cubicBezTo>
                  <a:pt x="122" y="470"/>
                  <a:pt x="125" y="463"/>
                  <a:pt x="125" y="463"/>
                </a:cubicBezTo>
                <a:cubicBezTo>
                  <a:pt x="125" y="463"/>
                  <a:pt x="130" y="484"/>
                  <a:pt x="130" y="489"/>
                </a:cubicBezTo>
                <a:cubicBezTo>
                  <a:pt x="130" y="493"/>
                  <a:pt x="136" y="529"/>
                  <a:pt x="133" y="541"/>
                </a:cubicBezTo>
                <a:cubicBezTo>
                  <a:pt x="131" y="552"/>
                  <a:pt x="139" y="600"/>
                  <a:pt x="138" y="607"/>
                </a:cubicBezTo>
                <a:cubicBezTo>
                  <a:pt x="136" y="614"/>
                  <a:pt x="132" y="615"/>
                  <a:pt x="131" y="625"/>
                </a:cubicBezTo>
                <a:cubicBezTo>
                  <a:pt x="129" y="634"/>
                  <a:pt x="129" y="668"/>
                  <a:pt x="128" y="679"/>
                </a:cubicBezTo>
                <a:cubicBezTo>
                  <a:pt x="127" y="691"/>
                  <a:pt x="120" y="692"/>
                  <a:pt x="120" y="702"/>
                </a:cubicBezTo>
                <a:cubicBezTo>
                  <a:pt x="120" y="712"/>
                  <a:pt x="118" y="713"/>
                  <a:pt x="114" y="722"/>
                </a:cubicBezTo>
                <a:cubicBezTo>
                  <a:pt x="111" y="731"/>
                  <a:pt x="117" y="765"/>
                  <a:pt x="114" y="769"/>
                </a:cubicBezTo>
                <a:cubicBezTo>
                  <a:pt x="112" y="773"/>
                  <a:pt x="110" y="796"/>
                  <a:pt x="121" y="795"/>
                </a:cubicBezTo>
                <a:cubicBezTo>
                  <a:pt x="132" y="794"/>
                  <a:pt x="157" y="792"/>
                  <a:pt x="162" y="795"/>
                </a:cubicBezTo>
                <a:cubicBezTo>
                  <a:pt x="167" y="798"/>
                  <a:pt x="219" y="795"/>
                  <a:pt x="210" y="784"/>
                </a:cubicBezTo>
                <a:cubicBezTo>
                  <a:pt x="202" y="772"/>
                  <a:pt x="199" y="776"/>
                  <a:pt x="191" y="776"/>
                </a:cubicBezTo>
                <a:cubicBezTo>
                  <a:pt x="183" y="776"/>
                  <a:pt x="176" y="774"/>
                  <a:pt x="173" y="768"/>
                </a:cubicBezTo>
                <a:cubicBezTo>
                  <a:pt x="170" y="762"/>
                  <a:pt x="172" y="758"/>
                  <a:pt x="172" y="751"/>
                </a:cubicBezTo>
                <a:cubicBezTo>
                  <a:pt x="172" y="743"/>
                  <a:pt x="189" y="652"/>
                  <a:pt x="184" y="617"/>
                </a:cubicBezTo>
                <a:cubicBezTo>
                  <a:pt x="179" y="582"/>
                  <a:pt x="179" y="602"/>
                  <a:pt x="182" y="581"/>
                </a:cubicBezTo>
                <a:cubicBezTo>
                  <a:pt x="186" y="561"/>
                  <a:pt x="188" y="525"/>
                  <a:pt x="189" y="502"/>
                </a:cubicBezTo>
                <a:cubicBezTo>
                  <a:pt x="191" y="480"/>
                  <a:pt x="201" y="434"/>
                  <a:pt x="197" y="428"/>
                </a:cubicBezTo>
                <a:cubicBezTo>
                  <a:pt x="210" y="428"/>
                  <a:pt x="210" y="428"/>
                  <a:pt x="210" y="428"/>
                </a:cubicBezTo>
                <a:cubicBezTo>
                  <a:pt x="210" y="428"/>
                  <a:pt x="207" y="364"/>
                  <a:pt x="198" y="343"/>
                </a:cubicBezTo>
                <a:cubicBezTo>
                  <a:pt x="189" y="322"/>
                  <a:pt x="189" y="306"/>
                  <a:pt x="187" y="297"/>
                </a:cubicBezTo>
                <a:cubicBezTo>
                  <a:pt x="184" y="287"/>
                  <a:pt x="186" y="241"/>
                  <a:pt x="186" y="241"/>
                </a:cubicBezTo>
                <a:cubicBezTo>
                  <a:pt x="186" y="241"/>
                  <a:pt x="230" y="261"/>
                  <a:pt x="241" y="239"/>
                </a:cubicBezTo>
                <a:cubicBezTo>
                  <a:pt x="241" y="239"/>
                  <a:pt x="253" y="229"/>
                  <a:pt x="233" y="205"/>
                </a:cubicBezTo>
                <a:close/>
                <a:moveTo>
                  <a:pt x="46" y="328"/>
                </a:moveTo>
                <a:cubicBezTo>
                  <a:pt x="46" y="328"/>
                  <a:pt x="42" y="322"/>
                  <a:pt x="41" y="316"/>
                </a:cubicBezTo>
                <a:cubicBezTo>
                  <a:pt x="41" y="310"/>
                  <a:pt x="39" y="294"/>
                  <a:pt x="39" y="294"/>
                </a:cubicBezTo>
                <a:cubicBezTo>
                  <a:pt x="39" y="294"/>
                  <a:pt x="38" y="290"/>
                  <a:pt x="40" y="286"/>
                </a:cubicBezTo>
                <a:cubicBezTo>
                  <a:pt x="41" y="283"/>
                  <a:pt x="49" y="252"/>
                  <a:pt x="49" y="252"/>
                </a:cubicBezTo>
                <a:cubicBezTo>
                  <a:pt x="49" y="252"/>
                  <a:pt x="63" y="294"/>
                  <a:pt x="46" y="328"/>
                </a:cubicBezTo>
                <a:close/>
                <a:moveTo>
                  <a:pt x="128" y="389"/>
                </a:moveTo>
                <a:cubicBezTo>
                  <a:pt x="115" y="378"/>
                  <a:pt x="115" y="378"/>
                  <a:pt x="115" y="378"/>
                </a:cubicBezTo>
                <a:cubicBezTo>
                  <a:pt x="127" y="236"/>
                  <a:pt x="115" y="156"/>
                  <a:pt x="115" y="156"/>
                </a:cubicBezTo>
                <a:cubicBezTo>
                  <a:pt x="123" y="147"/>
                  <a:pt x="123" y="147"/>
                  <a:pt x="123" y="147"/>
                </a:cubicBezTo>
                <a:cubicBezTo>
                  <a:pt x="133" y="155"/>
                  <a:pt x="133" y="155"/>
                  <a:pt x="133" y="155"/>
                </a:cubicBezTo>
                <a:cubicBezTo>
                  <a:pt x="129" y="163"/>
                  <a:pt x="129" y="163"/>
                  <a:pt x="129" y="163"/>
                </a:cubicBezTo>
                <a:cubicBezTo>
                  <a:pt x="142" y="376"/>
                  <a:pt x="142" y="376"/>
                  <a:pt x="142" y="376"/>
                </a:cubicBezTo>
                <a:lnTo>
                  <a:pt x="128" y="389"/>
                </a:lnTo>
                <a:close/>
                <a:moveTo>
                  <a:pt x="173" y="156"/>
                </a:moveTo>
                <a:cubicBezTo>
                  <a:pt x="169" y="159"/>
                  <a:pt x="148" y="150"/>
                  <a:pt x="148" y="150"/>
                </a:cubicBezTo>
                <a:cubicBezTo>
                  <a:pt x="144" y="135"/>
                  <a:pt x="144" y="135"/>
                  <a:pt x="144" y="135"/>
                </a:cubicBezTo>
                <a:cubicBezTo>
                  <a:pt x="144" y="135"/>
                  <a:pt x="152" y="129"/>
                  <a:pt x="154" y="125"/>
                </a:cubicBezTo>
                <a:cubicBezTo>
                  <a:pt x="154" y="125"/>
                  <a:pt x="162" y="141"/>
                  <a:pt x="168" y="142"/>
                </a:cubicBezTo>
                <a:cubicBezTo>
                  <a:pt x="174" y="143"/>
                  <a:pt x="177" y="154"/>
                  <a:pt x="173" y="156"/>
                </a:cubicBezTo>
                <a:close/>
              </a:path>
            </a:pathLst>
          </a:custGeom>
          <a:solidFill>
            <a:srgbClr val="0017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766445" y="336550"/>
            <a:ext cx="4269105" cy="4794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en-US" sz="2800" spc="3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Target Audience</a:t>
            </a:r>
            <a:endParaRPr lang="en-US" altLang="en-US" sz="2800" spc="3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lang="en-US" altLang="en-US" sz="2800" spc="3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128" name="图片 10"/>
          <p:cNvPicPr>
            <a:picLocks noChangeAspect="1"/>
          </p:cNvPicPr>
          <p:nvPr/>
        </p:nvPicPr>
        <p:blipFill>
          <a:blip r:embed="rId11"/>
          <a:srcRect b="6364"/>
          <a:stretch>
            <a:fillRect/>
          </a:stretch>
        </p:blipFill>
        <p:spPr>
          <a:xfrm>
            <a:off x="0" y="351155"/>
            <a:ext cx="846455" cy="5270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矩形 11"/>
          <p:cNvSpPr/>
          <p:nvPr>
            <p:custDataLst>
              <p:tags r:id="rId12"/>
            </p:custDataLst>
          </p:nvPr>
        </p:nvSpPr>
        <p:spPr>
          <a:xfrm>
            <a:off x="8949485" y="1341591"/>
            <a:ext cx="3240180" cy="4176464"/>
          </a:xfrm>
          <a:prstGeom prst="rect">
            <a:avLst/>
          </a:prstGeom>
          <a:gradFill>
            <a:gsLst>
              <a:gs pos="0">
                <a:srgbClr val="A11318"/>
              </a:gs>
              <a:gs pos="100000">
                <a:srgbClr val="0D0202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00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Freeform 26"/>
          <p:cNvSpPr>
            <a:spLocks noEditPoints="1"/>
          </p:cNvSpPr>
          <p:nvPr>
            <p:custDataLst>
              <p:tags r:id="rId13"/>
            </p:custDataLst>
          </p:nvPr>
        </p:nvSpPr>
        <p:spPr bwMode="auto">
          <a:xfrm>
            <a:off x="10178850" y="4380650"/>
            <a:ext cx="781450" cy="2371298"/>
          </a:xfrm>
          <a:custGeom>
            <a:avLst/>
            <a:gdLst>
              <a:gd name="T0" fmla="*/ 145 w 147"/>
              <a:gd name="T1" fmla="*/ 235 h 446"/>
              <a:gd name="T2" fmla="*/ 137 w 147"/>
              <a:gd name="T3" fmla="*/ 154 h 446"/>
              <a:gd name="T4" fmla="*/ 125 w 147"/>
              <a:gd name="T5" fmla="*/ 77 h 446"/>
              <a:gd name="T6" fmla="*/ 111 w 147"/>
              <a:gd name="T7" fmla="*/ 71 h 446"/>
              <a:gd name="T8" fmla="*/ 111 w 147"/>
              <a:gd name="T9" fmla="*/ 47 h 446"/>
              <a:gd name="T10" fmla="*/ 113 w 147"/>
              <a:gd name="T11" fmla="*/ 27 h 446"/>
              <a:gd name="T12" fmla="*/ 106 w 147"/>
              <a:gd name="T13" fmla="*/ 6 h 446"/>
              <a:gd name="T14" fmla="*/ 88 w 147"/>
              <a:gd name="T15" fmla="*/ 0 h 446"/>
              <a:gd name="T16" fmla="*/ 63 w 147"/>
              <a:gd name="T17" fmla="*/ 53 h 446"/>
              <a:gd name="T18" fmla="*/ 55 w 147"/>
              <a:gd name="T19" fmla="*/ 75 h 446"/>
              <a:gd name="T20" fmla="*/ 36 w 147"/>
              <a:gd name="T21" fmla="*/ 93 h 446"/>
              <a:gd name="T22" fmla="*/ 3 w 147"/>
              <a:gd name="T23" fmla="*/ 142 h 446"/>
              <a:gd name="T24" fmla="*/ 42 w 147"/>
              <a:gd name="T25" fmla="*/ 181 h 446"/>
              <a:gd name="T26" fmla="*/ 42 w 147"/>
              <a:gd name="T27" fmla="*/ 204 h 446"/>
              <a:gd name="T28" fmla="*/ 32 w 147"/>
              <a:gd name="T29" fmla="*/ 302 h 446"/>
              <a:gd name="T30" fmla="*/ 64 w 147"/>
              <a:gd name="T31" fmla="*/ 311 h 446"/>
              <a:gd name="T32" fmla="*/ 66 w 147"/>
              <a:gd name="T33" fmla="*/ 361 h 446"/>
              <a:gd name="T34" fmla="*/ 68 w 147"/>
              <a:gd name="T35" fmla="*/ 426 h 446"/>
              <a:gd name="T36" fmla="*/ 85 w 147"/>
              <a:gd name="T37" fmla="*/ 442 h 446"/>
              <a:gd name="T38" fmla="*/ 90 w 147"/>
              <a:gd name="T39" fmla="*/ 436 h 446"/>
              <a:gd name="T40" fmla="*/ 100 w 147"/>
              <a:gd name="T41" fmla="*/ 445 h 446"/>
              <a:gd name="T42" fmla="*/ 110 w 147"/>
              <a:gd name="T43" fmla="*/ 429 h 446"/>
              <a:gd name="T44" fmla="*/ 108 w 147"/>
              <a:gd name="T45" fmla="*/ 378 h 446"/>
              <a:gd name="T46" fmla="*/ 116 w 147"/>
              <a:gd name="T47" fmla="*/ 293 h 446"/>
              <a:gd name="T48" fmla="*/ 133 w 147"/>
              <a:gd name="T49" fmla="*/ 291 h 446"/>
              <a:gd name="T50" fmla="*/ 132 w 147"/>
              <a:gd name="T51" fmla="*/ 261 h 446"/>
              <a:gd name="T52" fmla="*/ 132 w 147"/>
              <a:gd name="T53" fmla="*/ 261 h 446"/>
              <a:gd name="T54" fmla="*/ 132 w 147"/>
              <a:gd name="T55" fmla="*/ 249 h 446"/>
              <a:gd name="T56" fmla="*/ 135 w 147"/>
              <a:gd name="T57" fmla="*/ 218 h 446"/>
              <a:gd name="T58" fmla="*/ 135 w 147"/>
              <a:gd name="T59" fmla="*/ 243 h 446"/>
              <a:gd name="T60" fmla="*/ 135 w 147"/>
              <a:gd name="T61" fmla="*/ 253 h 446"/>
              <a:gd name="T62" fmla="*/ 137 w 147"/>
              <a:gd name="T63" fmla="*/ 250 h 446"/>
              <a:gd name="T64" fmla="*/ 139 w 147"/>
              <a:gd name="T65" fmla="*/ 245 h 446"/>
              <a:gd name="T66" fmla="*/ 139 w 147"/>
              <a:gd name="T67" fmla="*/ 254 h 446"/>
              <a:gd name="T68" fmla="*/ 133 w 147"/>
              <a:gd name="T69" fmla="*/ 256 h 446"/>
              <a:gd name="T70" fmla="*/ 136 w 147"/>
              <a:gd name="T71" fmla="*/ 258 h 446"/>
              <a:gd name="T72" fmla="*/ 132 w 147"/>
              <a:gd name="T73" fmla="*/ 261 h 446"/>
              <a:gd name="T74" fmla="*/ 138 w 147"/>
              <a:gd name="T75" fmla="*/ 261 h 446"/>
              <a:gd name="T76" fmla="*/ 145 w 147"/>
              <a:gd name="T77" fmla="*/ 250 h 446"/>
              <a:gd name="T78" fmla="*/ 64 w 147"/>
              <a:gd name="T79" fmla="*/ 157 h 446"/>
              <a:gd name="T80" fmla="*/ 46 w 147"/>
              <a:gd name="T81" fmla="*/ 169 h 446"/>
              <a:gd name="T82" fmla="*/ 28 w 147"/>
              <a:gd name="T83" fmla="*/ 151 h 446"/>
              <a:gd name="T84" fmla="*/ 42 w 147"/>
              <a:gd name="T85" fmla="*/ 118 h 446"/>
              <a:gd name="T86" fmla="*/ 51 w 147"/>
              <a:gd name="T87" fmla="*/ 120 h 446"/>
              <a:gd name="T88" fmla="*/ 58 w 147"/>
              <a:gd name="T89" fmla="*/ 141 h 446"/>
              <a:gd name="T90" fmla="*/ 64 w 147"/>
              <a:gd name="T91" fmla="*/ 157 h 446"/>
              <a:gd name="T92" fmla="*/ 91 w 147"/>
              <a:gd name="T93" fmla="*/ 393 h 446"/>
              <a:gd name="T94" fmla="*/ 88 w 147"/>
              <a:gd name="T95" fmla="*/ 405 h 446"/>
              <a:gd name="T96" fmla="*/ 84 w 147"/>
              <a:gd name="T97" fmla="*/ 391 h 446"/>
              <a:gd name="T98" fmla="*/ 87 w 147"/>
              <a:gd name="T99" fmla="*/ 314 h 446"/>
              <a:gd name="T100" fmla="*/ 92 w 147"/>
              <a:gd name="T101" fmla="*/ 316 h 446"/>
              <a:gd name="T102" fmla="*/ 92 w 147"/>
              <a:gd name="T103" fmla="*/ 374 h 446"/>
              <a:gd name="T104" fmla="*/ 119 w 147"/>
              <a:gd name="T105" fmla="*/ 154 h 446"/>
              <a:gd name="T106" fmla="*/ 122 w 147"/>
              <a:gd name="T107" fmla="*/ 146 h 446"/>
              <a:gd name="T108" fmla="*/ 121 w 147"/>
              <a:gd name="T109" fmla="*/ 162 h 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47" h="446">
                <a:moveTo>
                  <a:pt x="147" y="248"/>
                </a:moveTo>
                <a:cubicBezTo>
                  <a:pt x="147" y="247"/>
                  <a:pt x="146" y="238"/>
                  <a:pt x="145" y="235"/>
                </a:cubicBezTo>
                <a:cubicBezTo>
                  <a:pt x="144" y="233"/>
                  <a:pt x="143" y="210"/>
                  <a:pt x="143" y="198"/>
                </a:cubicBezTo>
                <a:cubicBezTo>
                  <a:pt x="143" y="187"/>
                  <a:pt x="138" y="160"/>
                  <a:pt x="137" y="154"/>
                </a:cubicBezTo>
                <a:cubicBezTo>
                  <a:pt x="137" y="149"/>
                  <a:pt x="141" y="111"/>
                  <a:pt x="141" y="98"/>
                </a:cubicBezTo>
                <a:cubicBezTo>
                  <a:pt x="141" y="85"/>
                  <a:pt x="134" y="80"/>
                  <a:pt x="125" y="77"/>
                </a:cubicBezTo>
                <a:cubicBezTo>
                  <a:pt x="124" y="77"/>
                  <a:pt x="122" y="76"/>
                  <a:pt x="121" y="76"/>
                </a:cubicBezTo>
                <a:cubicBezTo>
                  <a:pt x="114" y="74"/>
                  <a:pt x="111" y="71"/>
                  <a:pt x="111" y="71"/>
                </a:cubicBezTo>
                <a:cubicBezTo>
                  <a:pt x="117" y="68"/>
                  <a:pt x="117" y="68"/>
                  <a:pt x="117" y="68"/>
                </a:cubicBezTo>
                <a:cubicBezTo>
                  <a:pt x="117" y="68"/>
                  <a:pt x="111" y="53"/>
                  <a:pt x="111" y="47"/>
                </a:cubicBezTo>
                <a:cubicBezTo>
                  <a:pt x="111" y="42"/>
                  <a:pt x="113" y="40"/>
                  <a:pt x="113" y="37"/>
                </a:cubicBezTo>
                <a:cubicBezTo>
                  <a:pt x="114" y="33"/>
                  <a:pt x="113" y="27"/>
                  <a:pt x="113" y="27"/>
                </a:cubicBezTo>
                <a:cubicBezTo>
                  <a:pt x="113" y="27"/>
                  <a:pt x="114" y="24"/>
                  <a:pt x="113" y="22"/>
                </a:cubicBezTo>
                <a:cubicBezTo>
                  <a:pt x="112" y="20"/>
                  <a:pt x="110" y="12"/>
                  <a:pt x="106" y="6"/>
                </a:cubicBezTo>
                <a:cubicBezTo>
                  <a:pt x="101" y="0"/>
                  <a:pt x="95" y="0"/>
                  <a:pt x="95" y="0"/>
                </a:cubicBezTo>
                <a:cubicBezTo>
                  <a:pt x="92" y="0"/>
                  <a:pt x="90" y="0"/>
                  <a:pt x="88" y="0"/>
                </a:cubicBezTo>
                <a:cubicBezTo>
                  <a:pt x="79" y="2"/>
                  <a:pt x="79" y="6"/>
                  <a:pt x="76" y="10"/>
                </a:cubicBezTo>
                <a:cubicBezTo>
                  <a:pt x="72" y="15"/>
                  <a:pt x="64" y="45"/>
                  <a:pt x="63" y="53"/>
                </a:cubicBezTo>
                <a:cubicBezTo>
                  <a:pt x="63" y="61"/>
                  <a:pt x="67" y="71"/>
                  <a:pt x="67" y="71"/>
                </a:cubicBezTo>
                <a:cubicBezTo>
                  <a:pt x="67" y="71"/>
                  <a:pt x="59" y="75"/>
                  <a:pt x="55" y="75"/>
                </a:cubicBezTo>
                <a:cubicBezTo>
                  <a:pt x="52" y="75"/>
                  <a:pt x="47" y="80"/>
                  <a:pt x="42" y="85"/>
                </a:cubicBezTo>
                <a:cubicBezTo>
                  <a:pt x="39" y="88"/>
                  <a:pt x="37" y="91"/>
                  <a:pt x="36" y="93"/>
                </a:cubicBezTo>
                <a:cubicBezTo>
                  <a:pt x="32" y="97"/>
                  <a:pt x="7" y="127"/>
                  <a:pt x="4" y="129"/>
                </a:cubicBezTo>
                <a:cubicBezTo>
                  <a:pt x="2" y="132"/>
                  <a:pt x="0" y="140"/>
                  <a:pt x="3" y="142"/>
                </a:cubicBezTo>
                <a:cubicBezTo>
                  <a:pt x="5" y="145"/>
                  <a:pt x="39" y="180"/>
                  <a:pt x="42" y="181"/>
                </a:cubicBezTo>
                <a:cubicBezTo>
                  <a:pt x="42" y="181"/>
                  <a:pt x="42" y="181"/>
                  <a:pt x="42" y="181"/>
                </a:cubicBezTo>
                <a:cubicBezTo>
                  <a:pt x="45" y="182"/>
                  <a:pt x="49" y="180"/>
                  <a:pt x="49" y="180"/>
                </a:cubicBezTo>
                <a:cubicBezTo>
                  <a:pt x="42" y="204"/>
                  <a:pt x="42" y="204"/>
                  <a:pt x="42" y="204"/>
                </a:cubicBezTo>
                <a:cubicBezTo>
                  <a:pt x="15" y="292"/>
                  <a:pt x="15" y="292"/>
                  <a:pt x="15" y="292"/>
                </a:cubicBezTo>
                <a:cubicBezTo>
                  <a:pt x="15" y="292"/>
                  <a:pt x="22" y="297"/>
                  <a:pt x="32" y="302"/>
                </a:cubicBezTo>
                <a:cubicBezTo>
                  <a:pt x="35" y="304"/>
                  <a:pt x="38" y="305"/>
                  <a:pt x="42" y="306"/>
                </a:cubicBezTo>
                <a:cubicBezTo>
                  <a:pt x="52" y="309"/>
                  <a:pt x="64" y="311"/>
                  <a:pt x="64" y="311"/>
                </a:cubicBezTo>
                <a:cubicBezTo>
                  <a:pt x="64" y="311"/>
                  <a:pt x="63" y="312"/>
                  <a:pt x="63" y="326"/>
                </a:cubicBezTo>
                <a:cubicBezTo>
                  <a:pt x="63" y="341"/>
                  <a:pt x="64" y="353"/>
                  <a:pt x="66" y="361"/>
                </a:cubicBezTo>
                <a:cubicBezTo>
                  <a:pt x="67" y="369"/>
                  <a:pt x="70" y="393"/>
                  <a:pt x="69" y="398"/>
                </a:cubicBezTo>
                <a:cubicBezTo>
                  <a:pt x="68" y="402"/>
                  <a:pt x="68" y="423"/>
                  <a:pt x="68" y="426"/>
                </a:cubicBezTo>
                <a:cubicBezTo>
                  <a:pt x="67" y="430"/>
                  <a:pt x="72" y="434"/>
                  <a:pt x="74" y="437"/>
                </a:cubicBezTo>
                <a:cubicBezTo>
                  <a:pt x="76" y="440"/>
                  <a:pt x="81" y="443"/>
                  <a:pt x="85" y="442"/>
                </a:cubicBezTo>
                <a:cubicBezTo>
                  <a:pt x="86" y="441"/>
                  <a:pt x="87" y="441"/>
                  <a:pt x="88" y="440"/>
                </a:cubicBezTo>
                <a:cubicBezTo>
                  <a:pt x="89" y="438"/>
                  <a:pt x="90" y="436"/>
                  <a:pt x="90" y="436"/>
                </a:cubicBezTo>
                <a:cubicBezTo>
                  <a:pt x="92" y="438"/>
                  <a:pt x="92" y="438"/>
                  <a:pt x="92" y="438"/>
                </a:cubicBezTo>
                <a:cubicBezTo>
                  <a:pt x="92" y="438"/>
                  <a:pt x="97" y="444"/>
                  <a:pt x="100" y="445"/>
                </a:cubicBezTo>
                <a:cubicBezTo>
                  <a:pt x="103" y="446"/>
                  <a:pt x="107" y="444"/>
                  <a:pt x="108" y="440"/>
                </a:cubicBezTo>
                <a:cubicBezTo>
                  <a:pt x="109" y="436"/>
                  <a:pt x="110" y="431"/>
                  <a:pt x="110" y="429"/>
                </a:cubicBezTo>
                <a:cubicBezTo>
                  <a:pt x="110" y="426"/>
                  <a:pt x="107" y="408"/>
                  <a:pt x="106" y="404"/>
                </a:cubicBezTo>
                <a:cubicBezTo>
                  <a:pt x="104" y="399"/>
                  <a:pt x="107" y="384"/>
                  <a:pt x="108" y="378"/>
                </a:cubicBezTo>
                <a:cubicBezTo>
                  <a:pt x="109" y="372"/>
                  <a:pt x="115" y="331"/>
                  <a:pt x="115" y="323"/>
                </a:cubicBezTo>
                <a:cubicBezTo>
                  <a:pt x="115" y="316"/>
                  <a:pt x="116" y="293"/>
                  <a:pt x="116" y="293"/>
                </a:cubicBezTo>
                <a:cubicBezTo>
                  <a:pt x="121" y="293"/>
                  <a:pt x="121" y="293"/>
                  <a:pt x="121" y="293"/>
                </a:cubicBezTo>
                <a:cubicBezTo>
                  <a:pt x="133" y="291"/>
                  <a:pt x="133" y="291"/>
                  <a:pt x="133" y="291"/>
                </a:cubicBezTo>
                <a:cubicBezTo>
                  <a:pt x="133" y="291"/>
                  <a:pt x="132" y="266"/>
                  <a:pt x="132" y="265"/>
                </a:cubicBezTo>
                <a:cubicBezTo>
                  <a:pt x="132" y="264"/>
                  <a:pt x="132" y="263"/>
                  <a:pt x="132" y="261"/>
                </a:cubicBezTo>
                <a:cubicBezTo>
                  <a:pt x="132" y="261"/>
                  <a:pt x="132" y="261"/>
                  <a:pt x="132" y="261"/>
                </a:cubicBezTo>
                <a:cubicBezTo>
                  <a:pt x="132" y="261"/>
                  <a:pt x="132" y="261"/>
                  <a:pt x="132" y="261"/>
                </a:cubicBezTo>
                <a:cubicBezTo>
                  <a:pt x="131" y="259"/>
                  <a:pt x="131" y="256"/>
                  <a:pt x="131" y="256"/>
                </a:cubicBezTo>
                <a:cubicBezTo>
                  <a:pt x="131" y="255"/>
                  <a:pt x="132" y="252"/>
                  <a:pt x="132" y="249"/>
                </a:cubicBezTo>
                <a:cubicBezTo>
                  <a:pt x="132" y="246"/>
                  <a:pt x="131" y="197"/>
                  <a:pt x="131" y="197"/>
                </a:cubicBezTo>
                <a:cubicBezTo>
                  <a:pt x="131" y="197"/>
                  <a:pt x="135" y="217"/>
                  <a:pt x="135" y="218"/>
                </a:cubicBezTo>
                <a:cubicBezTo>
                  <a:pt x="135" y="219"/>
                  <a:pt x="136" y="228"/>
                  <a:pt x="136" y="230"/>
                </a:cubicBezTo>
                <a:cubicBezTo>
                  <a:pt x="136" y="232"/>
                  <a:pt x="135" y="242"/>
                  <a:pt x="135" y="243"/>
                </a:cubicBezTo>
                <a:cubicBezTo>
                  <a:pt x="135" y="243"/>
                  <a:pt x="135" y="248"/>
                  <a:pt x="135" y="248"/>
                </a:cubicBezTo>
                <a:cubicBezTo>
                  <a:pt x="135" y="249"/>
                  <a:pt x="135" y="253"/>
                  <a:pt x="135" y="253"/>
                </a:cubicBezTo>
                <a:cubicBezTo>
                  <a:pt x="135" y="253"/>
                  <a:pt x="135" y="253"/>
                  <a:pt x="136" y="253"/>
                </a:cubicBezTo>
                <a:cubicBezTo>
                  <a:pt x="137" y="253"/>
                  <a:pt x="137" y="251"/>
                  <a:pt x="137" y="250"/>
                </a:cubicBezTo>
                <a:cubicBezTo>
                  <a:pt x="137" y="248"/>
                  <a:pt x="138" y="243"/>
                  <a:pt x="138" y="243"/>
                </a:cubicBezTo>
                <a:cubicBezTo>
                  <a:pt x="138" y="243"/>
                  <a:pt x="139" y="244"/>
                  <a:pt x="139" y="245"/>
                </a:cubicBezTo>
                <a:cubicBezTo>
                  <a:pt x="140" y="245"/>
                  <a:pt x="140" y="252"/>
                  <a:pt x="140" y="252"/>
                </a:cubicBezTo>
                <a:cubicBezTo>
                  <a:pt x="140" y="252"/>
                  <a:pt x="139" y="254"/>
                  <a:pt x="139" y="254"/>
                </a:cubicBezTo>
                <a:cubicBezTo>
                  <a:pt x="139" y="254"/>
                  <a:pt x="136" y="256"/>
                  <a:pt x="136" y="256"/>
                </a:cubicBezTo>
                <a:cubicBezTo>
                  <a:pt x="136" y="256"/>
                  <a:pt x="134" y="256"/>
                  <a:pt x="133" y="256"/>
                </a:cubicBezTo>
                <a:cubicBezTo>
                  <a:pt x="132" y="257"/>
                  <a:pt x="132" y="258"/>
                  <a:pt x="132" y="258"/>
                </a:cubicBezTo>
                <a:cubicBezTo>
                  <a:pt x="136" y="258"/>
                  <a:pt x="136" y="258"/>
                  <a:pt x="136" y="258"/>
                </a:cubicBezTo>
                <a:cubicBezTo>
                  <a:pt x="136" y="258"/>
                  <a:pt x="134" y="258"/>
                  <a:pt x="133" y="259"/>
                </a:cubicBezTo>
                <a:cubicBezTo>
                  <a:pt x="132" y="259"/>
                  <a:pt x="132" y="260"/>
                  <a:pt x="132" y="261"/>
                </a:cubicBezTo>
                <a:cubicBezTo>
                  <a:pt x="132" y="261"/>
                  <a:pt x="132" y="261"/>
                  <a:pt x="132" y="261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38" y="261"/>
                  <a:pt x="144" y="257"/>
                  <a:pt x="145" y="256"/>
                </a:cubicBezTo>
                <a:cubicBezTo>
                  <a:pt x="145" y="255"/>
                  <a:pt x="145" y="251"/>
                  <a:pt x="145" y="250"/>
                </a:cubicBezTo>
                <a:cubicBezTo>
                  <a:pt x="145" y="250"/>
                  <a:pt x="146" y="249"/>
                  <a:pt x="147" y="248"/>
                </a:cubicBezTo>
                <a:close/>
                <a:moveTo>
                  <a:pt x="64" y="157"/>
                </a:moveTo>
                <a:cubicBezTo>
                  <a:pt x="64" y="157"/>
                  <a:pt x="54" y="163"/>
                  <a:pt x="52" y="164"/>
                </a:cubicBezTo>
                <a:cubicBezTo>
                  <a:pt x="50" y="166"/>
                  <a:pt x="46" y="169"/>
                  <a:pt x="46" y="169"/>
                </a:cubicBezTo>
                <a:cubicBezTo>
                  <a:pt x="46" y="169"/>
                  <a:pt x="45" y="167"/>
                  <a:pt x="42" y="165"/>
                </a:cubicBezTo>
                <a:cubicBezTo>
                  <a:pt x="38" y="161"/>
                  <a:pt x="31" y="156"/>
                  <a:pt x="28" y="151"/>
                </a:cubicBezTo>
                <a:cubicBezTo>
                  <a:pt x="22" y="143"/>
                  <a:pt x="20" y="137"/>
                  <a:pt x="20" y="137"/>
                </a:cubicBezTo>
                <a:cubicBezTo>
                  <a:pt x="42" y="118"/>
                  <a:pt x="42" y="118"/>
                  <a:pt x="42" y="118"/>
                </a:cubicBezTo>
                <a:cubicBezTo>
                  <a:pt x="53" y="110"/>
                  <a:pt x="53" y="110"/>
                  <a:pt x="53" y="110"/>
                </a:cubicBezTo>
                <a:cubicBezTo>
                  <a:pt x="53" y="110"/>
                  <a:pt x="51" y="118"/>
                  <a:pt x="51" y="120"/>
                </a:cubicBezTo>
                <a:cubicBezTo>
                  <a:pt x="51" y="122"/>
                  <a:pt x="55" y="126"/>
                  <a:pt x="56" y="129"/>
                </a:cubicBezTo>
                <a:cubicBezTo>
                  <a:pt x="57" y="132"/>
                  <a:pt x="57" y="135"/>
                  <a:pt x="58" y="141"/>
                </a:cubicBezTo>
                <a:cubicBezTo>
                  <a:pt x="58" y="147"/>
                  <a:pt x="64" y="154"/>
                  <a:pt x="64" y="154"/>
                </a:cubicBezTo>
                <a:lnTo>
                  <a:pt x="64" y="157"/>
                </a:lnTo>
                <a:close/>
                <a:moveTo>
                  <a:pt x="92" y="374"/>
                </a:moveTo>
                <a:cubicBezTo>
                  <a:pt x="92" y="381"/>
                  <a:pt x="92" y="389"/>
                  <a:pt x="91" y="393"/>
                </a:cubicBezTo>
                <a:cubicBezTo>
                  <a:pt x="90" y="398"/>
                  <a:pt x="88" y="405"/>
                  <a:pt x="88" y="405"/>
                </a:cubicBezTo>
                <a:cubicBezTo>
                  <a:pt x="88" y="405"/>
                  <a:pt x="88" y="405"/>
                  <a:pt x="88" y="405"/>
                </a:cubicBezTo>
                <a:cubicBezTo>
                  <a:pt x="86" y="407"/>
                  <a:pt x="86" y="407"/>
                  <a:pt x="86" y="407"/>
                </a:cubicBezTo>
                <a:cubicBezTo>
                  <a:pt x="86" y="407"/>
                  <a:pt x="85" y="395"/>
                  <a:pt x="84" y="391"/>
                </a:cubicBezTo>
                <a:cubicBezTo>
                  <a:pt x="83" y="386"/>
                  <a:pt x="85" y="373"/>
                  <a:pt x="86" y="352"/>
                </a:cubicBezTo>
                <a:cubicBezTo>
                  <a:pt x="87" y="330"/>
                  <a:pt x="87" y="314"/>
                  <a:pt x="87" y="314"/>
                </a:cubicBezTo>
                <a:cubicBezTo>
                  <a:pt x="88" y="314"/>
                  <a:pt x="88" y="314"/>
                  <a:pt x="88" y="314"/>
                </a:cubicBezTo>
                <a:cubicBezTo>
                  <a:pt x="92" y="316"/>
                  <a:pt x="92" y="316"/>
                  <a:pt x="92" y="316"/>
                </a:cubicBezTo>
                <a:cubicBezTo>
                  <a:pt x="92" y="316"/>
                  <a:pt x="91" y="323"/>
                  <a:pt x="91" y="328"/>
                </a:cubicBezTo>
                <a:cubicBezTo>
                  <a:pt x="91" y="332"/>
                  <a:pt x="93" y="368"/>
                  <a:pt x="92" y="374"/>
                </a:cubicBezTo>
                <a:close/>
                <a:moveTo>
                  <a:pt x="121" y="162"/>
                </a:moveTo>
                <a:cubicBezTo>
                  <a:pt x="120" y="159"/>
                  <a:pt x="119" y="156"/>
                  <a:pt x="119" y="154"/>
                </a:cubicBezTo>
                <a:cubicBezTo>
                  <a:pt x="119" y="153"/>
                  <a:pt x="120" y="150"/>
                  <a:pt x="121" y="148"/>
                </a:cubicBezTo>
                <a:cubicBezTo>
                  <a:pt x="122" y="147"/>
                  <a:pt x="122" y="146"/>
                  <a:pt x="122" y="146"/>
                </a:cubicBezTo>
                <a:cubicBezTo>
                  <a:pt x="122" y="146"/>
                  <a:pt x="123" y="163"/>
                  <a:pt x="124" y="166"/>
                </a:cubicBezTo>
                <a:cubicBezTo>
                  <a:pt x="124" y="167"/>
                  <a:pt x="122" y="165"/>
                  <a:pt x="121" y="16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9" name="文本框 24"/>
          <p:cNvSpPr txBox="1"/>
          <p:nvPr>
            <p:custDataLst>
              <p:tags r:id="rId14"/>
            </p:custDataLst>
          </p:nvPr>
        </p:nvSpPr>
        <p:spPr>
          <a:xfrm>
            <a:off x="9478983" y="2997808"/>
            <a:ext cx="2613617" cy="755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>
              <a:lnSpc>
                <a:spcPct val="120000"/>
              </a:lnSpc>
            </a:pPr>
            <a:r>
              <a:rPr lang="en-US" altLang="en-US" sz="1800" dirty="0">
                <a:solidFill>
                  <a:srgbClr val="A11318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Marketing Teams – Campaign targeting</a:t>
            </a:r>
            <a:endParaRPr lang="en-US" altLang="en-US" sz="1800" dirty="0">
              <a:solidFill>
                <a:srgbClr val="A11318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8" name="Picture 17" descr="images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847705" y="0"/>
            <a:ext cx="1347470" cy="46545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10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100.xml><?xml version="1.0" encoding="utf-8"?>
<p:tagLst xmlns:p="http://schemas.openxmlformats.org/presentationml/2006/main">
  <p:tag name="KSO_WM_DIAGRAM_VIRTUALLY_FRAME" val="{&quot;height&quot;:434.51236220472447,&quot;left&quot;:-1.991023622047237,&quot;top&quot;:105.6370866141732,&quot;width&quot;:884.6820472440944}"/>
</p:tagLst>
</file>

<file path=ppt/tags/tag101.xml><?xml version="1.0" encoding="utf-8"?>
<p:tagLst xmlns:p="http://schemas.openxmlformats.org/presentationml/2006/main">
  <p:tag name="KSO_WM_DIAGRAM_VIRTUALLY_FRAME" val="{&quot;height&quot;:434.51236220472447,&quot;left&quot;:-1.991023622047237,&quot;top&quot;:105.6370866141732,&quot;width&quot;:884.6820472440944}"/>
</p:tagLst>
</file>

<file path=ppt/tags/tag102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10.25}"/>
</p:tagLst>
</file>

<file path=ppt/tags/tag103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10.25}"/>
</p:tagLst>
</file>

<file path=ppt/tags/tag104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60.35}"/>
</p:tagLst>
</file>

<file path=ppt/tags/tag105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60.35}"/>
</p:tagLst>
</file>

<file path=ppt/tags/tag106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60.35}"/>
</p:tagLst>
</file>

<file path=ppt/tags/tag107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10.25}"/>
</p:tagLst>
</file>

<file path=ppt/tags/tag108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10.25}"/>
</p:tagLst>
</file>

<file path=ppt/tags/tag109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60.35}"/>
</p:tagLst>
</file>

<file path=ppt/tags/tag11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110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60.35}"/>
</p:tagLst>
</file>

<file path=ppt/tags/tag111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60.35}"/>
</p:tagLst>
</file>

<file path=ppt/tags/tag112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60.35}"/>
</p:tagLst>
</file>

<file path=ppt/tags/tag113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60.35}"/>
</p:tagLst>
</file>

<file path=ppt/tags/tag114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10.25}"/>
</p:tagLst>
</file>

<file path=ppt/tags/tag115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10.25}"/>
</p:tagLst>
</file>

<file path=ppt/tags/tag116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10.25}"/>
</p:tagLst>
</file>

<file path=ppt/tags/tag117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10.25}"/>
</p:tagLst>
</file>

<file path=ppt/tags/tag118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60.35}"/>
</p:tagLst>
</file>

<file path=ppt/tags/tag119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60.35}"/>
</p:tagLst>
</file>

<file path=ppt/tags/tag12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120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60.35}"/>
</p:tagLst>
</file>

<file path=ppt/tags/tag121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10.25}"/>
</p:tagLst>
</file>

<file path=ppt/tags/tag122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10.25}"/>
</p:tagLst>
</file>

<file path=ppt/tags/tag123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60.35}"/>
</p:tagLst>
</file>

<file path=ppt/tags/tag124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60.35}"/>
</p:tagLst>
</file>

<file path=ppt/tags/tag125.xml><?xml version="1.0" encoding="utf-8"?>
<p:tagLst xmlns:p="http://schemas.openxmlformats.org/presentationml/2006/main">
  <p:tag name="KSO_WM_DIAGRAM_VIRTUALLY_FRAME" val="{&quot;height&quot;:267.1303776228826,&quot;left&quot;:84.95,&quot;top&quot;:145.32426804640875,&quot;width&quot;:860.35}"/>
</p:tagLst>
</file>

<file path=ppt/tags/tag126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27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28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29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3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130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31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32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33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34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35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36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37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38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39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4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140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41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42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43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44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45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46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47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48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49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5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150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51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52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53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54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55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56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57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58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59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6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160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61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62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63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64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65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66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67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68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69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7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170.xml><?xml version="1.0" encoding="utf-8"?>
<p:tagLst xmlns:p="http://schemas.openxmlformats.org/presentationml/2006/main">
  <p:tag name="KSO_WM_DIAGRAM_VIRTUALLY_FRAME" val="{&quot;height&quot;:372.3570078740157,&quot;left&quot;:81.66055118110236,&quot;top&quot;:122.64456692913386,&quot;width&quot;:972.0143307086615}"/>
</p:tagLst>
</file>

<file path=ppt/tags/tag171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72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73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74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75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76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77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78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79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8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180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81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82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83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84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85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86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87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88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89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9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190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91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92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93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94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95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96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97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98.xml><?xml version="1.0" encoding="utf-8"?>
<p:tagLst xmlns:p="http://schemas.openxmlformats.org/presentationml/2006/main">
  <p:tag name="KSO_WM_DIAGRAM_VIRTUALLY_FRAME" val="{&quot;height&quot;:407.8803937007874,&quot;left&quot;:61.786062992125984,&quot;top&quot;:105.41960629921259,&quot;width&quot;:836.7840944881889}"/>
</p:tagLst>
</file>

<file path=ppt/tags/tag199.xml><?xml version="1.0" encoding="utf-8"?>
<p:tagLst xmlns:p="http://schemas.openxmlformats.org/presentationml/2006/main">
  <p:tag name="KSO_WM_DIAGRAM_VIRTUALLY_FRAME" val="{&quot;height&quot;:338.7233858267717,&quot;left&quot;:0,&quot;top&quot;:149.75,&quot;width&quot;:882.4697637795276}"/>
</p:tagLst>
</file>

<file path=ppt/tags/tag2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20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200.xml><?xml version="1.0" encoding="utf-8"?>
<p:tagLst xmlns:p="http://schemas.openxmlformats.org/presentationml/2006/main">
  <p:tag name="KSO_WM_DIAGRAM_VIRTUALLY_FRAME" val="{&quot;height&quot;:338.7233858267717,&quot;left&quot;:0,&quot;top&quot;:149.75,&quot;width&quot;:882.4697637795276}"/>
</p:tagLst>
</file>

<file path=ppt/tags/tag201.xml><?xml version="1.0" encoding="utf-8"?>
<p:tagLst xmlns:p="http://schemas.openxmlformats.org/presentationml/2006/main">
  <p:tag name="KSO_WM_DIAGRAM_VIRTUALLY_FRAME" val="{&quot;height&quot;:338.7233858267717,&quot;left&quot;:0,&quot;top&quot;:149.75,&quot;width&quot;:882.4697637795276}"/>
</p:tagLst>
</file>

<file path=ppt/tags/tag202.xml><?xml version="1.0" encoding="utf-8"?>
<p:tagLst xmlns:p="http://schemas.openxmlformats.org/presentationml/2006/main">
  <p:tag name="KSO_WM_DIAGRAM_VIRTUALLY_FRAME" val="{&quot;height&quot;:338.7233858267717,&quot;left&quot;:0,&quot;top&quot;:149.75,&quot;width&quot;:882.4697637795276}"/>
</p:tagLst>
</file>

<file path=ppt/tags/tag203.xml><?xml version="1.0" encoding="utf-8"?>
<p:tagLst xmlns:p="http://schemas.openxmlformats.org/presentationml/2006/main">
  <p:tag name="KSO_WM_DIAGRAM_VIRTUALLY_FRAME" val="{&quot;height&quot;:338.7233858267717,&quot;left&quot;:0,&quot;top&quot;:149.75,&quot;width&quot;:882.4697637795276}"/>
</p:tagLst>
</file>

<file path=ppt/tags/tag204.xml><?xml version="1.0" encoding="utf-8"?>
<p:tagLst xmlns:p="http://schemas.openxmlformats.org/presentationml/2006/main">
  <p:tag name="KSO_WM_DIAGRAM_VIRTUALLY_FRAME" val="{&quot;height&quot;:301.18716535433066,&quot;left&quot;:0,&quot;top&quot;:149.75,&quot;width&quot;:882.4697637795276}"/>
</p:tagLst>
</file>

<file path=ppt/tags/tag205.xml><?xml version="1.0" encoding="utf-8"?>
<p:tagLst xmlns:p="http://schemas.openxmlformats.org/presentationml/2006/main">
  <p:tag name="KSO_WM_DIAGRAM_VIRTUALLY_FRAME" val="{&quot;height&quot;:301.18716535433066,&quot;left&quot;:0,&quot;top&quot;:149.75,&quot;width&quot;:882.4697637795276}"/>
</p:tagLst>
</file>

<file path=ppt/tags/tag206.xml><?xml version="1.0" encoding="utf-8"?>
<p:tagLst xmlns:p="http://schemas.openxmlformats.org/presentationml/2006/main">
  <p:tag name="KSO_WM_DIAGRAM_VIRTUALLY_FRAME" val="{&quot;height&quot;:301.18716535433066,&quot;left&quot;:0,&quot;top&quot;:149.75,&quot;width&quot;:882.4697637795276}"/>
</p:tagLst>
</file>

<file path=ppt/tags/tag207.xml><?xml version="1.0" encoding="utf-8"?>
<p:tagLst xmlns:p="http://schemas.openxmlformats.org/presentationml/2006/main">
  <p:tag name="KSO_WM_DIAGRAM_VIRTUALLY_FRAME" val="{&quot;height&quot;:301.18716535433066,&quot;left&quot;:0,&quot;top&quot;:149.75,&quot;width&quot;:882.4697637795276}"/>
</p:tagLst>
</file>

<file path=ppt/tags/tag208.xml><?xml version="1.0" encoding="utf-8"?>
<p:tagLst xmlns:p="http://schemas.openxmlformats.org/presentationml/2006/main">
  <p:tag name="KSO_WM_DIAGRAM_VIRTUALLY_FRAME" val="{&quot;height&quot;:301.18716535433066,&quot;left&quot;:0,&quot;top&quot;:149.75,&quot;width&quot;:882.4697637795276}"/>
</p:tagLst>
</file>

<file path=ppt/tags/tag209.xml><?xml version="1.0" encoding="utf-8"?>
<p:tagLst xmlns:p="http://schemas.openxmlformats.org/presentationml/2006/main">
  <p:tag name="KSO_WM_DIAGRAM_VIRTUALLY_FRAME" val="{&quot;height&quot;:301.18716535433066,&quot;left&quot;:0,&quot;top&quot;:149.75,&quot;width&quot;:882.4697637795276}"/>
</p:tagLst>
</file>

<file path=ppt/tags/tag21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210.xml><?xml version="1.0" encoding="utf-8"?>
<p:tagLst xmlns:p="http://schemas.openxmlformats.org/presentationml/2006/main">
  <p:tag name="KSO_WM_DIAGRAM_VIRTUALLY_FRAME" val="{&quot;height&quot;:301.18716535433066,&quot;left&quot;:0,&quot;top&quot;:149.75,&quot;width&quot;:882.4697637795276}"/>
</p:tagLst>
</file>

<file path=ppt/tags/tag211.xml><?xml version="1.0" encoding="utf-8"?>
<p:tagLst xmlns:p="http://schemas.openxmlformats.org/presentationml/2006/main">
  <p:tag name="KSO_WM_DIAGRAM_VIRTUALLY_FRAME" val="{&quot;height&quot;:301.18716535433066,&quot;left&quot;:0,&quot;top&quot;:149.75,&quot;width&quot;:882.4697637795276}"/>
</p:tagLst>
</file>

<file path=ppt/tags/tag212.xml><?xml version="1.0" encoding="utf-8"?>
<p:tagLst xmlns:p="http://schemas.openxmlformats.org/presentationml/2006/main">
  <p:tag name="KSO_WM_DIAGRAM_VIRTUALLY_FRAME" val="{&quot;height&quot;:301.18716535433066,&quot;left&quot;:0,&quot;top&quot;:149.75,&quot;width&quot;:882.4697637795276}"/>
</p:tagLst>
</file>

<file path=ppt/tags/tag213.xml><?xml version="1.0" encoding="utf-8"?>
<p:tagLst xmlns:p="http://schemas.openxmlformats.org/presentationml/2006/main">
  <p:tag name="KSO_WM_DIAGRAM_VIRTUALLY_FRAME" val="{&quot;height&quot;:338.7233858267717,&quot;left&quot;:0,&quot;top&quot;:149.75,&quot;width&quot;:882.4697637795276}"/>
</p:tagLst>
</file>

<file path=ppt/tags/tag214.xml><?xml version="1.0" encoding="utf-8"?>
<p:tagLst xmlns:p="http://schemas.openxmlformats.org/presentationml/2006/main">
  <p:tag name="KSO_WM_DIAGRAM_VIRTUALLY_FRAME" val="{&quot;height&quot;:338.7233858267717,&quot;left&quot;:0,&quot;top&quot;:149.75,&quot;width&quot;:882.4697637795276}"/>
</p:tagLst>
</file>

<file path=ppt/tags/tag215.xml><?xml version="1.0" encoding="utf-8"?>
<p:tagLst xmlns:p="http://schemas.openxmlformats.org/presentationml/2006/main">
  <p:tag name="KSO_WM_DIAGRAM_VIRTUALLY_FRAME" val="{&quot;height&quot;:338.7233858267717,&quot;left&quot;:0,&quot;top&quot;:149.75,&quot;width&quot;:882.4697637795276}"/>
</p:tagLst>
</file>

<file path=ppt/tags/tag216.xml><?xml version="1.0" encoding="utf-8"?>
<p:tagLst xmlns:p="http://schemas.openxmlformats.org/presentationml/2006/main">
  <p:tag name="KSO_WM_DIAGRAM_VIRTUALLY_FRAME" val="{&quot;height&quot;:367.4939957546388,&quot;left&quot;:225.2612304691373,&quot;top&quot;:106.94406511480659,&quot;width&quot;:713.9398718930673}"/>
</p:tagLst>
</file>

<file path=ppt/tags/tag217.xml><?xml version="1.0" encoding="utf-8"?>
<p:tagLst xmlns:p="http://schemas.openxmlformats.org/presentationml/2006/main">
  <p:tag name="KSO_WM_DIAGRAM_VIRTUALLY_FRAME" val="{&quot;height&quot;:367.4939957546388,&quot;left&quot;:225.2612304691373,&quot;top&quot;:106.94406511480659,&quot;width&quot;:713.9398718930673}"/>
</p:tagLst>
</file>

<file path=ppt/tags/tag218.xml><?xml version="1.0" encoding="utf-8"?>
<p:tagLst xmlns:p="http://schemas.openxmlformats.org/presentationml/2006/main">
  <p:tag name="KSO_WM_DIAGRAM_VIRTUALLY_FRAME" val="{&quot;height&quot;:367.4939957546388,&quot;left&quot;:225.2612304691373,&quot;top&quot;:106.94406511480659,&quot;width&quot;:713.9398718930673}"/>
</p:tagLst>
</file>

<file path=ppt/tags/tag219.xml><?xml version="1.0" encoding="utf-8"?>
<p:tagLst xmlns:p="http://schemas.openxmlformats.org/presentationml/2006/main">
  <p:tag name="KSO_WM_DIAGRAM_VIRTUALLY_FRAME" val="{&quot;height&quot;:367.4939957546388,&quot;left&quot;:225.2612304691373,&quot;top&quot;:106.94406511480659,&quot;width&quot;:713.9398718930673}"/>
</p:tagLst>
</file>

<file path=ppt/tags/tag22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220.xml><?xml version="1.0" encoding="utf-8"?>
<p:tagLst xmlns:p="http://schemas.openxmlformats.org/presentationml/2006/main">
  <p:tag name="KSO_WM_DIAGRAM_VIRTUALLY_FRAME" val="{&quot;height&quot;:367.4939957546388,&quot;left&quot;:225.2612304691373,&quot;top&quot;:106.94406511480659,&quot;width&quot;:713.9398718930673}"/>
</p:tagLst>
</file>

<file path=ppt/tags/tag221.xml><?xml version="1.0" encoding="utf-8"?>
<p:tagLst xmlns:p="http://schemas.openxmlformats.org/presentationml/2006/main">
  <p:tag name="KSO_WM_DIAGRAM_VIRTUALLY_FRAME" val="{&quot;height&quot;:367.4939957546388,&quot;left&quot;:225.2612304691373,&quot;top&quot;:106.94406511480659,&quot;width&quot;:713.9398718930673}"/>
</p:tagLst>
</file>

<file path=ppt/tags/tag222.xml><?xml version="1.0" encoding="utf-8"?>
<p:tagLst xmlns:p="http://schemas.openxmlformats.org/presentationml/2006/main">
  <p:tag name="KSO_WM_DIAGRAM_VIRTUALLY_FRAME" val="{&quot;height&quot;:382.48884063947787,&quot;left&quot;:10.996683414575182,&quot;top&quot;:116.4611593605221,&quot;width&quot;:934.0253855713593}"/>
</p:tagLst>
</file>

<file path=ppt/tags/tag223.xml><?xml version="1.0" encoding="utf-8"?>
<p:tagLst xmlns:p="http://schemas.openxmlformats.org/presentationml/2006/main">
  <p:tag name="KSO_WM_DIAGRAM_VIRTUALLY_FRAME" val="{&quot;height&quot;:136.69984251968506,&quot;left&quot;:104.96283464566929,&quot;top&quot;:126.05606299212597,&quot;width&quot;:750.0505511811023}"/>
</p:tagLst>
</file>

<file path=ppt/tags/tag23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24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25.xml><?xml version="1.0" encoding="utf-8"?>
<p:tagLst xmlns:p="http://schemas.openxmlformats.org/presentationml/2006/main">
  <p:tag name="KSO_WM_DIAGRAM_VIRTUALLY_FRAME" val="{&quot;height&quot;:334.5436864693655,&quot;left&quot;:43.35354330708661,&quot;top&quot;:124.37955023161317,&quot;width&quot;:887.067559055118}"/>
</p:tagLst>
</file>

<file path=ppt/tags/tag26.xml><?xml version="1.0" encoding="utf-8"?>
<p:tagLst xmlns:p="http://schemas.openxmlformats.org/presentationml/2006/main">
  <p:tag name="KSO_WM_DIAGRAM_VIRTUALLY_FRAME" val="{&quot;height&quot;:334.5436864693655,&quot;left&quot;:43.35354330708661,&quot;top&quot;:124.37955023161317,&quot;width&quot;:887.067559055118}"/>
</p:tagLst>
</file>

<file path=ppt/tags/tag27.xml><?xml version="1.0" encoding="utf-8"?>
<p:tagLst xmlns:p="http://schemas.openxmlformats.org/presentationml/2006/main">
  <p:tag name="KSO_WM_DIAGRAM_VIRTUALLY_FRAME" val="{&quot;height&quot;:334.5436864693655,&quot;left&quot;:43.35354330708661,&quot;top&quot;:124.37955023161317,&quot;width&quot;:887.067559055118}"/>
</p:tagLst>
</file>

<file path=ppt/tags/tag28.xml><?xml version="1.0" encoding="utf-8"?>
<p:tagLst xmlns:p="http://schemas.openxmlformats.org/presentationml/2006/main">
  <p:tag name="KSO_WM_DIAGRAM_VIRTUALLY_FRAME" val="{&quot;height&quot;:334.5436864693655,&quot;left&quot;:43.35354330708661,&quot;top&quot;:124.37955023161317,&quot;width&quot;:887.067559055118}"/>
</p:tagLst>
</file>

<file path=ppt/tags/tag29.xml><?xml version="1.0" encoding="utf-8"?>
<p:tagLst xmlns:p="http://schemas.openxmlformats.org/presentationml/2006/main">
  <p:tag name="KSO_WM_DIAGRAM_VIRTUALLY_FRAME" val="{&quot;height&quot;:334.5436864693655,&quot;left&quot;:43.35354330708661,&quot;top&quot;:124.37955023161317,&quot;width&quot;:887.067559055118}"/>
</p:tagLst>
</file>

<file path=ppt/tags/tag3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30.xml><?xml version="1.0" encoding="utf-8"?>
<p:tagLst xmlns:p="http://schemas.openxmlformats.org/presentationml/2006/main">
  <p:tag name="KSO_WM_DIAGRAM_VIRTUALLY_FRAME" val="{&quot;height&quot;:334.5436864693655,&quot;left&quot;:43.35354330708661,&quot;top&quot;:124.37955023161317,&quot;width&quot;:887.067559055118}"/>
</p:tagLst>
</file>

<file path=ppt/tags/tag31.xml><?xml version="1.0" encoding="utf-8"?>
<p:tagLst xmlns:p="http://schemas.openxmlformats.org/presentationml/2006/main">
  <p:tag name="KSO_WM_DIAGRAM_VIRTUALLY_FRAME" val="{&quot;height&quot;:334.5436864693655,&quot;left&quot;:43.35354330708661,&quot;top&quot;:124.37955023161317,&quot;width&quot;:887.067559055118}"/>
</p:tagLst>
</file>

<file path=ppt/tags/tag32.xml><?xml version="1.0" encoding="utf-8"?>
<p:tagLst xmlns:p="http://schemas.openxmlformats.org/presentationml/2006/main">
  <p:tag name="KSO_WM_DIAGRAM_VIRTUALLY_FRAME" val="{&quot;height&quot;:334.5436864693655,&quot;left&quot;:43.35354330708661,&quot;top&quot;:124.37955023161317,&quot;width&quot;:887.067559055118}"/>
</p:tagLst>
</file>

<file path=ppt/tags/tag33.xml><?xml version="1.0" encoding="utf-8"?>
<p:tagLst xmlns:p="http://schemas.openxmlformats.org/presentationml/2006/main">
  <p:tag name="KSO_WM_DIAGRAM_VIRTUALLY_FRAME" val="{&quot;height&quot;:334.5436864693655,&quot;left&quot;:43.35354330708661,&quot;top&quot;:124.37955023161317,&quot;width&quot;:887.067559055118}"/>
</p:tagLst>
</file>

<file path=ppt/tags/tag34.xml><?xml version="1.0" encoding="utf-8"?>
<p:tagLst xmlns:p="http://schemas.openxmlformats.org/presentationml/2006/main">
  <p:tag name="KSO_WM_DIAGRAM_VIRTUALLY_FRAME" val="{&quot;height&quot;:334.5436864693655,&quot;left&quot;:43.35354330708661,&quot;top&quot;:124.37955023161317,&quot;width&quot;:887.067559055118}"/>
</p:tagLst>
</file>

<file path=ppt/tags/tag35.xml><?xml version="1.0" encoding="utf-8"?>
<p:tagLst xmlns:p="http://schemas.openxmlformats.org/presentationml/2006/main">
  <p:tag name="KSO_WM_DIAGRAM_VIRTUALLY_FRAME" val="{&quot;height&quot;:334.5436864693655,&quot;left&quot;:43.35354330708661,&quot;top&quot;:124.37955023161317,&quot;width&quot;:887.067559055118}"/>
</p:tagLst>
</file>

<file path=ppt/tags/tag36.xml><?xml version="1.0" encoding="utf-8"?>
<p:tagLst xmlns:p="http://schemas.openxmlformats.org/presentationml/2006/main">
  <p:tag name="KSO_WM_DIAGRAM_VIRTUALLY_FRAME" val="{&quot;height&quot;:334.5436864693655,&quot;left&quot;:43.35354330708661,&quot;top&quot;:124.37955023161317,&quot;width&quot;:887.067559055118}"/>
</p:tagLst>
</file>

<file path=ppt/tags/tag37.xml><?xml version="1.0" encoding="utf-8"?>
<p:tagLst xmlns:p="http://schemas.openxmlformats.org/presentationml/2006/main">
  <p:tag name="KSO_WM_DIAGRAM_VIRTUALLY_FRAME" val="{&quot;height&quot;:334.5436864693655,&quot;left&quot;:43.35354330708661,&quot;top&quot;:124.37955023161317,&quot;width&quot;:887.067559055118}"/>
</p:tagLst>
</file>

<file path=ppt/tags/tag38.xml><?xml version="1.0" encoding="utf-8"?>
<p:tagLst xmlns:p="http://schemas.openxmlformats.org/presentationml/2006/main">
  <p:tag name="KSO_WM_DIAGRAM_VIRTUALLY_FRAME" val="{&quot;height&quot;:334.5436864693655,&quot;left&quot;:43.35354330708661,&quot;top&quot;:124.37955023161317,&quot;width&quot;:887.067559055118}"/>
</p:tagLst>
</file>

<file path=ppt/tags/tag39.xml><?xml version="1.0" encoding="utf-8"?>
<p:tagLst xmlns:p="http://schemas.openxmlformats.org/presentationml/2006/main">
  <p:tag name="KSO_WM_DIAGRAM_VIRTUALLY_FRAME" val="{&quot;height&quot;:334.5436864693655,&quot;left&quot;:43.35354330708661,&quot;top&quot;:124.37955023161317,&quot;width&quot;:887.067559055118}"/>
</p:tagLst>
</file>

<file path=ppt/tags/tag4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40.xml><?xml version="1.0" encoding="utf-8"?>
<p:tagLst xmlns:p="http://schemas.openxmlformats.org/presentationml/2006/main">
  <p:tag name="KSO_WM_DIAGRAM_VIRTUALLY_FRAME" val="{&quot;height&quot;:334.5436864693655,&quot;left&quot;:43.35354330708661,&quot;top&quot;:124.37955023161317,&quot;width&quot;:887.067559055118}"/>
</p:tagLst>
</file>

<file path=ppt/tags/tag41.xml><?xml version="1.0" encoding="utf-8"?>
<p:tagLst xmlns:p="http://schemas.openxmlformats.org/presentationml/2006/main">
  <p:tag name="KSO_WM_DIAGRAM_VIRTUALLY_FRAME" val="{&quot;height&quot;:334.5436864693655,&quot;left&quot;:43.35354330708661,&quot;top&quot;:124.37955023161317,&quot;width&quot;:887.067559055118}"/>
</p:tagLst>
</file>

<file path=ppt/tags/tag42.xml><?xml version="1.0" encoding="utf-8"?>
<p:tagLst xmlns:p="http://schemas.openxmlformats.org/presentationml/2006/main">
  <p:tag name="KSO_WM_DIAGRAM_VIRTUALLY_FRAME" val="{&quot;height&quot;:334.5436864693655,&quot;left&quot;:43.35354330708661,&quot;top&quot;:124.37955023161317,&quot;width&quot;:887.067559055118}"/>
</p:tagLst>
</file>

<file path=ppt/tags/tag43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44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45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46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47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48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49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5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50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51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52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53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54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55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56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57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58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59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6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60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61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62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63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64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65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66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67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68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69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7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70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71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72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73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74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75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76.xml><?xml version="1.0" encoding="utf-8"?>
<p:tagLst xmlns:p="http://schemas.openxmlformats.org/presentationml/2006/main">
  <p:tag name="KSO_WM_DIAGRAM_VIRTUALLY_FRAME" val="{&quot;height&quot;:297.564094488189,&quot;left&quot;:466.17755905511814,&quot;top&quot;:199.94732283464563,&quot;width&quot;:426.1081889763779}"/>
</p:tagLst>
</file>

<file path=ppt/tags/tag77.xml><?xml version="1.0" encoding="utf-8"?>
<p:tagLst xmlns:p="http://schemas.openxmlformats.org/presentationml/2006/main">
  <p:tag name="KSO_WM_DIAGRAM_VIRTUALLY_FRAME" val="{&quot;height&quot;:292.4456692913386,&quot;left&quot;:440.24803149606294,&quot;top&quot;:171.46795275590551,&quot;width&quot;:556.4842519685039}"/>
</p:tagLst>
</file>

<file path=ppt/tags/tag78.xml><?xml version="1.0" encoding="utf-8"?>
<p:tagLst xmlns:p="http://schemas.openxmlformats.org/presentationml/2006/main">
  <p:tag name="KSO_WM_DIAGRAM_VIRTUALLY_FRAME" val="{&quot;height&quot;:292.4456692913386,&quot;left&quot;:440.24803149606294,&quot;top&quot;:171.46795275590551,&quot;width&quot;:556.4842519685039}"/>
</p:tagLst>
</file>

<file path=ppt/tags/tag79.xml><?xml version="1.0" encoding="utf-8"?>
<p:tagLst xmlns:p="http://schemas.openxmlformats.org/presentationml/2006/main">
  <p:tag name="KSO_WM_DIAGRAM_VIRTUALLY_FRAME" val="{&quot;height&quot;:292.4456692913386,&quot;left&quot;:440.24803149606294,&quot;top&quot;:171.46795275590551,&quot;width&quot;:556.4842519685039}"/>
</p:tagLst>
</file>

<file path=ppt/tags/tag8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80.xml><?xml version="1.0" encoding="utf-8"?>
<p:tagLst xmlns:p="http://schemas.openxmlformats.org/presentationml/2006/main">
  <p:tag name="KSO_WM_DIAGRAM_VIRTUALLY_FRAME" val="{&quot;height&quot;:292.4456692913386,&quot;left&quot;:440.24803149606294,&quot;top&quot;:171.46795275590551,&quot;width&quot;:556.4842519685039}"/>
</p:tagLst>
</file>

<file path=ppt/tags/tag81.xml><?xml version="1.0" encoding="utf-8"?>
<p:tagLst xmlns:p="http://schemas.openxmlformats.org/presentationml/2006/main">
  <p:tag name="KSO_WM_DIAGRAM_VIRTUALLY_FRAME" val="{&quot;height&quot;:292.4456692913386,&quot;left&quot;:440.24803149606294,&quot;top&quot;:171.46795275590551,&quot;width&quot;:556.4842519685039}"/>
</p:tagLst>
</file>

<file path=ppt/tags/tag82.xml><?xml version="1.0" encoding="utf-8"?>
<p:tagLst xmlns:p="http://schemas.openxmlformats.org/presentationml/2006/main">
  <p:tag name="KSO_WM_DIAGRAM_VIRTUALLY_FRAME" val="{&quot;height&quot;:292.4456692913386,&quot;left&quot;:440.24803149606294,&quot;top&quot;:171.46795275590551,&quot;width&quot;:556.4842519685039}"/>
</p:tagLst>
</file>

<file path=ppt/tags/tag83.xml><?xml version="1.0" encoding="utf-8"?>
<p:tagLst xmlns:p="http://schemas.openxmlformats.org/presentationml/2006/main">
  <p:tag name="KSO_WM_DIAGRAM_VIRTUALLY_FRAME" val="{&quot;height&quot;:292.4456692913386,&quot;left&quot;:440.24803149606294,&quot;top&quot;:171.46795275590551,&quot;width&quot;:556.4842519685039}"/>
</p:tagLst>
</file>

<file path=ppt/tags/tag84.xml><?xml version="1.0" encoding="utf-8"?>
<p:tagLst xmlns:p="http://schemas.openxmlformats.org/presentationml/2006/main">
  <p:tag name="KSO_WM_DIAGRAM_VIRTUALLY_FRAME" val="{&quot;height&quot;:292.4456692913386,&quot;left&quot;:440.24803149606294,&quot;top&quot;:171.46795275590551,&quot;width&quot;:556.4842519685039}"/>
</p:tagLst>
</file>

<file path=ppt/tags/tag85.xml><?xml version="1.0" encoding="utf-8"?>
<p:tagLst xmlns:p="http://schemas.openxmlformats.org/presentationml/2006/main">
  <p:tag name="KSO_WM_DIAGRAM_VIRTUALLY_FRAME" val="{&quot;height&quot;:292.4456692913386,&quot;left&quot;:440.24803149606294,&quot;top&quot;:171.46795275590551,&quot;width&quot;:556.4842519685039}"/>
</p:tagLst>
</file>

<file path=ppt/tags/tag86.xml><?xml version="1.0" encoding="utf-8"?>
<p:tagLst xmlns:p="http://schemas.openxmlformats.org/presentationml/2006/main">
  <p:tag name="KSO_WM_DIAGRAM_VIRTUALLY_FRAME" val="{&quot;height&quot;:292.4456692913386,&quot;left&quot;:440.24803149606294,&quot;top&quot;:171.46795275590551,&quot;width&quot;:556.4842519685039}"/>
</p:tagLst>
</file>

<file path=ppt/tags/tag87.xml><?xml version="1.0" encoding="utf-8"?>
<p:tagLst xmlns:p="http://schemas.openxmlformats.org/presentationml/2006/main">
  <p:tag name="KSO_WM_DIAGRAM_VIRTUALLY_FRAME" val="{&quot;height&quot;:292.4456692913386,&quot;left&quot;:440.24803149606294,&quot;top&quot;:171.46795275590551,&quot;width&quot;:556.4842519685039}"/>
</p:tagLst>
</file>

<file path=ppt/tags/tag88.xml><?xml version="1.0" encoding="utf-8"?>
<p:tagLst xmlns:p="http://schemas.openxmlformats.org/presentationml/2006/main">
  <p:tag name="KSO_WM_DIAGRAM_VIRTUALLY_FRAME" val="{&quot;height&quot;:292.4456692913386,&quot;left&quot;:440.24803149606294,&quot;top&quot;:171.46795275590551,&quot;width&quot;:556.4842519685039}"/>
</p:tagLst>
</file>

<file path=ppt/tags/tag89.xml><?xml version="1.0" encoding="utf-8"?>
<p:tagLst xmlns:p="http://schemas.openxmlformats.org/presentationml/2006/main">
  <p:tag name="KSO_WM_DIAGRAM_VIRTUALLY_FRAME" val="{&quot;height&quot;:434.51236220472447,&quot;left&quot;:-1.991023622047237,&quot;top&quot;:105.6370866141732,&quot;width&quot;:884.6820472440944}"/>
</p:tagLst>
</file>

<file path=ppt/tags/tag9.xml><?xml version="1.0" encoding="utf-8"?>
<p:tagLst xmlns:p="http://schemas.openxmlformats.org/presentationml/2006/main">
  <p:tag name="KSO_WM_DIAGRAM_VIRTUALLY_FRAME" val="{&quot;height&quot;:341.928031496063,&quot;left&quot;:0,&quot;top&quot;:145.01708661417322,&quot;width&quot;:866.1115748031496}"/>
</p:tagLst>
</file>

<file path=ppt/tags/tag90.xml><?xml version="1.0" encoding="utf-8"?>
<p:tagLst xmlns:p="http://schemas.openxmlformats.org/presentationml/2006/main">
  <p:tag name="KSO_WM_DIAGRAM_VIRTUALLY_FRAME" val="{&quot;height&quot;:434.51236220472447,&quot;left&quot;:-1.991023622047237,&quot;top&quot;:105.6370866141732,&quot;width&quot;:884.6820472440944}"/>
</p:tagLst>
</file>

<file path=ppt/tags/tag91.xml><?xml version="1.0" encoding="utf-8"?>
<p:tagLst xmlns:p="http://schemas.openxmlformats.org/presentationml/2006/main">
  <p:tag name="KSO_WM_DIAGRAM_VIRTUALLY_FRAME" val="{&quot;height&quot;:434.51236220472447,&quot;left&quot;:-1.991023622047237,&quot;top&quot;:105.6370866141732,&quot;width&quot;:884.6820472440944}"/>
</p:tagLst>
</file>

<file path=ppt/tags/tag92.xml><?xml version="1.0" encoding="utf-8"?>
<p:tagLst xmlns:p="http://schemas.openxmlformats.org/presentationml/2006/main">
  <p:tag name="KSO_WM_DIAGRAM_VIRTUALLY_FRAME" val="{&quot;height&quot;:434.51236220472447,&quot;left&quot;:-1.991023622047237,&quot;top&quot;:105.6370866141732,&quot;width&quot;:884.6820472440944}"/>
</p:tagLst>
</file>

<file path=ppt/tags/tag93.xml><?xml version="1.0" encoding="utf-8"?>
<p:tagLst xmlns:p="http://schemas.openxmlformats.org/presentationml/2006/main">
  <p:tag name="KSO_WM_DIAGRAM_VIRTUALLY_FRAME" val="{&quot;height&quot;:434.51236220472447,&quot;left&quot;:-1.991023622047237,&quot;top&quot;:105.6370866141732,&quot;width&quot;:884.6820472440944}"/>
</p:tagLst>
</file>

<file path=ppt/tags/tag94.xml><?xml version="1.0" encoding="utf-8"?>
<p:tagLst xmlns:p="http://schemas.openxmlformats.org/presentationml/2006/main">
  <p:tag name="KSO_WM_DIAGRAM_VIRTUALLY_FRAME" val="{&quot;height&quot;:434.51236220472447,&quot;left&quot;:-1.991023622047237,&quot;top&quot;:105.6370866141732,&quot;width&quot;:884.6820472440944}"/>
</p:tagLst>
</file>

<file path=ppt/tags/tag95.xml><?xml version="1.0" encoding="utf-8"?>
<p:tagLst xmlns:p="http://schemas.openxmlformats.org/presentationml/2006/main">
  <p:tag name="KSO_WM_DIAGRAM_VIRTUALLY_FRAME" val="{&quot;height&quot;:434.51236220472447,&quot;left&quot;:-1.991023622047237,&quot;top&quot;:105.6370866141732,&quot;width&quot;:884.6820472440944}"/>
</p:tagLst>
</file>

<file path=ppt/tags/tag96.xml><?xml version="1.0" encoding="utf-8"?>
<p:tagLst xmlns:p="http://schemas.openxmlformats.org/presentationml/2006/main">
  <p:tag name="KSO_WM_DIAGRAM_VIRTUALLY_FRAME" val="{&quot;height&quot;:434.51236220472447,&quot;left&quot;:-1.991023622047237,&quot;top&quot;:105.6370866141732,&quot;width&quot;:884.6820472440944}"/>
</p:tagLst>
</file>

<file path=ppt/tags/tag97.xml><?xml version="1.0" encoding="utf-8"?>
<p:tagLst xmlns:p="http://schemas.openxmlformats.org/presentationml/2006/main">
  <p:tag name="KSO_WM_DIAGRAM_VIRTUALLY_FRAME" val="{&quot;height&quot;:434.51236220472447,&quot;left&quot;:-1.991023622047237,&quot;top&quot;:105.6370866141732,&quot;width&quot;:884.6820472440944}"/>
</p:tagLst>
</file>

<file path=ppt/tags/tag98.xml><?xml version="1.0" encoding="utf-8"?>
<p:tagLst xmlns:p="http://schemas.openxmlformats.org/presentationml/2006/main">
  <p:tag name="KSO_WM_DIAGRAM_VIRTUALLY_FRAME" val="{&quot;height&quot;:434.51236220472447,&quot;left&quot;:-1.991023622047237,&quot;top&quot;:105.6370866141732,&quot;width&quot;:884.6820472440944}"/>
</p:tagLst>
</file>

<file path=ppt/tags/tag99.xml><?xml version="1.0" encoding="utf-8"?>
<p:tagLst xmlns:p="http://schemas.openxmlformats.org/presentationml/2006/main">
  <p:tag name="KSO_WM_DIAGRAM_VIRTUALLY_FRAME" val="{&quot;height&quot;:434.51236220472447,&quot;left&quot;:-1.991023622047237,&quot;top&quot;:105.6370866141732,&quot;width&quot;:884.6820472440944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Words>2408</Words>
  <Application>WPS Presentation</Application>
  <PresentationFormat>自定义</PresentationFormat>
  <Paragraphs>240</Paragraphs>
  <Slides>21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6" baseType="lpstr">
      <vt:lpstr>Arial</vt:lpstr>
      <vt:lpstr>SimSun</vt:lpstr>
      <vt:lpstr>Wingdings</vt:lpstr>
      <vt:lpstr>Microsoft YaHei</vt:lpstr>
      <vt:lpstr>MStiffHei HKS UltraBold</vt:lpstr>
      <vt:lpstr>MingLiU</vt:lpstr>
      <vt:lpstr>Arial Unicode MS</vt:lpstr>
      <vt:lpstr>Arial Black</vt:lpstr>
      <vt:lpstr>Calibri</vt:lpstr>
      <vt:lpstr>Calibri</vt:lpstr>
      <vt:lpstr>Broadway</vt:lpstr>
      <vt:lpstr>Lithos Pro Regular</vt:lpstr>
      <vt:lpstr>方正风雅宋简体</vt:lpstr>
      <vt:lpstr>SimHei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My Pc</cp:lastModifiedBy>
  <cp:revision>417</cp:revision>
  <dcterms:created xsi:type="dcterms:W3CDTF">2014-12-04T03:30:00Z</dcterms:created>
  <dcterms:modified xsi:type="dcterms:W3CDTF">2025-08-18T18:26:38Z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1033-12.2.0.21931</vt:lpwstr>
  </property>
  <property fmtid="{D5CDD505-2E9C-101B-9397-08002B2CF9AE}" pid="3" name="ICV">
    <vt:lpwstr>66B0116E05C04DCC9B7ED687068C5BD5_13</vt:lpwstr>
  </property>
</Properties>
</file>

<file path=docProps/thumbnail.jpeg>
</file>